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58" r:id="rId5"/>
    <p:sldId id="265" r:id="rId6"/>
    <p:sldId id="266" r:id="rId7"/>
    <p:sldId id="260" r:id="rId8"/>
    <p:sldId id="261" r:id="rId9"/>
    <p:sldId id="262" r:id="rId10"/>
    <p:sldId id="263" r:id="rId11"/>
    <p:sldId id="264"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34" autoAdjust="0"/>
    <p:restoredTop sz="94660"/>
  </p:normalViewPr>
  <p:slideViewPr>
    <p:cSldViewPr snapToGrid="0">
      <p:cViewPr varScale="1">
        <p:scale>
          <a:sx n="99" d="100"/>
          <a:sy n="99" d="100"/>
        </p:scale>
        <p:origin x="102" y="4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svg"/><Relationship Id="rId9"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2BFF1C-2003-439C-9477-3110A8BFCC9E}" type="doc">
      <dgm:prSet loTypeId="urn:microsoft.com/office/officeart/2018/2/layout/IconCircleList" loCatId="icon" qsTypeId="urn:microsoft.com/office/officeart/2005/8/quickstyle/simple4" qsCatId="simple" csTypeId="urn:microsoft.com/office/officeart/2018/5/colors/Iconchunking_neutralicon_colorful2" csCatId="colorful" phldr="1"/>
      <dgm:spPr/>
      <dgm:t>
        <a:bodyPr/>
        <a:lstStyle/>
        <a:p>
          <a:endParaRPr lang="en-US"/>
        </a:p>
      </dgm:t>
    </dgm:pt>
    <dgm:pt modelId="{2016EEC2-76AE-4CA6-88D6-78DF01C83139}">
      <dgm:prSet/>
      <dgm:spPr/>
      <dgm:t>
        <a:bodyPr/>
        <a:lstStyle/>
        <a:p>
          <a:r>
            <a:rPr lang="en-US"/>
            <a:t>8+ years of experience in IT Industry</a:t>
          </a:r>
        </a:p>
      </dgm:t>
    </dgm:pt>
    <dgm:pt modelId="{400C0DF5-CD0B-44CD-9C31-B26F4C54FA1F}" type="parTrans" cxnId="{DCDAAE89-F1AE-4541-8CBD-30630FCC841B}">
      <dgm:prSet/>
      <dgm:spPr/>
      <dgm:t>
        <a:bodyPr/>
        <a:lstStyle/>
        <a:p>
          <a:endParaRPr lang="en-US"/>
        </a:p>
      </dgm:t>
    </dgm:pt>
    <dgm:pt modelId="{3B373AA5-9C1D-4E25-A42F-BFAD06F15333}" type="sibTrans" cxnId="{DCDAAE89-F1AE-4541-8CBD-30630FCC841B}">
      <dgm:prSet/>
      <dgm:spPr/>
      <dgm:t>
        <a:bodyPr/>
        <a:lstStyle/>
        <a:p>
          <a:endParaRPr lang="en-US"/>
        </a:p>
      </dgm:t>
    </dgm:pt>
    <dgm:pt modelId="{5C995981-C761-46E4-8908-F5738E3A46CB}">
      <dgm:prSet/>
      <dgm:spPr/>
      <dgm:t>
        <a:bodyPr/>
        <a:lstStyle/>
        <a:p>
          <a:r>
            <a:rPr lang="en-US"/>
            <a:t>Worked for WIPRO ,CTS, Accenture</a:t>
          </a:r>
        </a:p>
      </dgm:t>
    </dgm:pt>
    <dgm:pt modelId="{2FA779A5-C4F4-4961-8191-5885139BE68C}" type="parTrans" cxnId="{506FF283-327F-4F2C-84C4-D3AED1580F8C}">
      <dgm:prSet/>
      <dgm:spPr/>
      <dgm:t>
        <a:bodyPr/>
        <a:lstStyle/>
        <a:p>
          <a:endParaRPr lang="en-US"/>
        </a:p>
      </dgm:t>
    </dgm:pt>
    <dgm:pt modelId="{81A2FA91-EFB6-4BC1-B44C-C4360C69605B}" type="sibTrans" cxnId="{506FF283-327F-4F2C-84C4-D3AED1580F8C}">
      <dgm:prSet/>
      <dgm:spPr/>
      <dgm:t>
        <a:bodyPr/>
        <a:lstStyle/>
        <a:p>
          <a:endParaRPr lang="en-US"/>
        </a:p>
      </dgm:t>
    </dgm:pt>
    <dgm:pt modelId="{4CA3CAEF-B369-46AF-B7C9-BBBD870D18AA}">
      <dgm:prSet/>
      <dgm:spPr/>
      <dgm:t>
        <a:bodyPr/>
        <a:lstStyle/>
        <a:p>
          <a:r>
            <a:rPr lang="en-US"/>
            <a:t>Published 13+ whitepapers in Automation</a:t>
          </a:r>
        </a:p>
      </dgm:t>
    </dgm:pt>
    <dgm:pt modelId="{08DFE4E4-D804-4E42-8182-F21118E155E4}" type="parTrans" cxnId="{6658B739-8ED8-42A3-8ADD-10F97F7A72BC}">
      <dgm:prSet/>
      <dgm:spPr/>
      <dgm:t>
        <a:bodyPr/>
        <a:lstStyle/>
        <a:p>
          <a:endParaRPr lang="en-US"/>
        </a:p>
      </dgm:t>
    </dgm:pt>
    <dgm:pt modelId="{59721545-4036-44B0-9B4B-F3F50CE068FD}" type="sibTrans" cxnId="{6658B739-8ED8-42A3-8ADD-10F97F7A72BC}">
      <dgm:prSet/>
      <dgm:spPr/>
      <dgm:t>
        <a:bodyPr/>
        <a:lstStyle/>
        <a:p>
          <a:endParaRPr lang="en-US"/>
        </a:p>
      </dgm:t>
    </dgm:pt>
    <dgm:pt modelId="{0681200E-646F-45E0-806B-CDE88984F31F}">
      <dgm:prSet/>
      <dgm:spPr/>
      <dgm:t>
        <a:bodyPr/>
        <a:lstStyle/>
        <a:p>
          <a:r>
            <a:rPr lang="en-US"/>
            <a:t>Developed Enterprise business solution for various client</a:t>
          </a:r>
        </a:p>
      </dgm:t>
    </dgm:pt>
    <dgm:pt modelId="{2DA5860F-269D-4113-9899-E39CDC553297}" type="parTrans" cxnId="{349C3D6B-9AFF-4501-9A65-E445C223FAFA}">
      <dgm:prSet/>
      <dgm:spPr/>
      <dgm:t>
        <a:bodyPr/>
        <a:lstStyle/>
        <a:p>
          <a:endParaRPr lang="en-US"/>
        </a:p>
      </dgm:t>
    </dgm:pt>
    <dgm:pt modelId="{02175186-75C9-4745-B46F-FEF8292C8924}" type="sibTrans" cxnId="{349C3D6B-9AFF-4501-9A65-E445C223FAFA}">
      <dgm:prSet/>
      <dgm:spPr/>
      <dgm:t>
        <a:bodyPr/>
        <a:lstStyle/>
        <a:p>
          <a:endParaRPr lang="en-US"/>
        </a:p>
      </dgm:t>
    </dgm:pt>
    <dgm:pt modelId="{094277D2-DDF9-4E9C-8846-C6E4D3CB8782}">
      <dgm:prSet/>
      <dgm:spPr/>
      <dgm:t>
        <a:bodyPr/>
        <a:lstStyle/>
        <a:p>
          <a:r>
            <a:rPr lang="en-US"/>
            <a:t>Expertise in both Development and QA</a:t>
          </a:r>
        </a:p>
      </dgm:t>
    </dgm:pt>
    <dgm:pt modelId="{01DCD3A7-E4D7-4DE4-85D2-4E748436B6A7}" type="parTrans" cxnId="{DE10B669-BD9C-4FBC-BC4E-F712CD927219}">
      <dgm:prSet/>
      <dgm:spPr/>
      <dgm:t>
        <a:bodyPr/>
        <a:lstStyle/>
        <a:p>
          <a:endParaRPr lang="en-US"/>
        </a:p>
      </dgm:t>
    </dgm:pt>
    <dgm:pt modelId="{8086713F-6D28-439D-95E5-14C5E8F203D3}" type="sibTrans" cxnId="{DE10B669-BD9C-4FBC-BC4E-F712CD927219}">
      <dgm:prSet/>
      <dgm:spPr/>
      <dgm:t>
        <a:bodyPr/>
        <a:lstStyle/>
        <a:p>
          <a:endParaRPr lang="en-US"/>
        </a:p>
      </dgm:t>
    </dgm:pt>
    <dgm:pt modelId="{8B39E0C6-A913-4D3B-8F0D-21BACCF572DA}">
      <dgm:prSet/>
      <dgm:spPr/>
      <dgm:t>
        <a:bodyPr/>
        <a:lstStyle/>
        <a:p>
          <a:r>
            <a:rPr lang="en-US"/>
            <a:t>Expert in C#, Java, Python, Java Script, Node JS</a:t>
          </a:r>
        </a:p>
      </dgm:t>
    </dgm:pt>
    <dgm:pt modelId="{D39CBEB4-92B1-442B-9959-79EB64FDFC88}" type="parTrans" cxnId="{1F3B773C-09E8-4C1B-853A-A7E8E456478E}">
      <dgm:prSet/>
      <dgm:spPr/>
      <dgm:t>
        <a:bodyPr/>
        <a:lstStyle/>
        <a:p>
          <a:endParaRPr lang="en-US"/>
        </a:p>
      </dgm:t>
    </dgm:pt>
    <dgm:pt modelId="{6E16B3BC-E5CC-4F4F-8716-C09D6320726F}" type="sibTrans" cxnId="{1F3B773C-09E8-4C1B-853A-A7E8E456478E}">
      <dgm:prSet/>
      <dgm:spPr/>
      <dgm:t>
        <a:bodyPr/>
        <a:lstStyle/>
        <a:p>
          <a:endParaRPr lang="en-US"/>
        </a:p>
      </dgm:t>
    </dgm:pt>
    <dgm:pt modelId="{E43D6CA8-BACF-4425-92E2-72FFBB0F9DFB}">
      <dgm:prSet/>
      <dgm:spPr/>
      <dgm:t>
        <a:bodyPr/>
        <a:lstStyle/>
        <a:p>
          <a:r>
            <a:rPr lang="en-US" dirty="0"/>
            <a:t>Trained more than 500+ Students</a:t>
          </a:r>
        </a:p>
      </dgm:t>
    </dgm:pt>
    <dgm:pt modelId="{AB02A906-17BF-44C8-B88A-9C73D859AE4A}" type="parTrans" cxnId="{67F4F0EF-AA1D-4133-8F50-9138DB37CDE7}">
      <dgm:prSet/>
      <dgm:spPr/>
      <dgm:t>
        <a:bodyPr/>
        <a:lstStyle/>
        <a:p>
          <a:endParaRPr lang="en-US"/>
        </a:p>
      </dgm:t>
    </dgm:pt>
    <dgm:pt modelId="{14B7D73D-C7F3-4055-BF5C-511B7F127D8A}" type="sibTrans" cxnId="{67F4F0EF-AA1D-4133-8F50-9138DB37CDE7}">
      <dgm:prSet/>
      <dgm:spPr/>
      <dgm:t>
        <a:bodyPr/>
        <a:lstStyle/>
        <a:p>
          <a:endParaRPr lang="en-US"/>
        </a:p>
      </dgm:t>
    </dgm:pt>
    <dgm:pt modelId="{6E9499DF-9C73-4250-976C-AD03159B81AF}">
      <dgm:prSet/>
      <dgm:spPr/>
      <dgm:t>
        <a:bodyPr/>
        <a:lstStyle/>
        <a:p>
          <a:r>
            <a:rPr lang="en-US"/>
            <a:t>RPA Developer</a:t>
          </a:r>
        </a:p>
        <a:p>
          <a:r>
            <a:rPr lang="en-US"/>
            <a:t>(UIPATH,BluePrisim,AA)</a:t>
          </a:r>
        </a:p>
      </dgm:t>
    </dgm:pt>
    <dgm:pt modelId="{685CB173-11CB-488B-AF63-7BD5B083FBC0}" type="parTrans" cxnId="{1F089EF2-8293-44B1-B86D-A544C7EB594D}">
      <dgm:prSet/>
      <dgm:spPr/>
      <dgm:t>
        <a:bodyPr/>
        <a:lstStyle/>
        <a:p>
          <a:endParaRPr lang="en-US"/>
        </a:p>
      </dgm:t>
    </dgm:pt>
    <dgm:pt modelId="{A84BC9A6-6B42-484F-9FBB-A83824826DFA}" type="sibTrans" cxnId="{1F089EF2-8293-44B1-B86D-A544C7EB594D}">
      <dgm:prSet/>
      <dgm:spPr/>
      <dgm:t>
        <a:bodyPr/>
        <a:lstStyle/>
        <a:p>
          <a:endParaRPr lang="en-US"/>
        </a:p>
      </dgm:t>
    </dgm:pt>
    <dgm:pt modelId="{F36B8D44-43E1-4837-B783-9FCC32D030F1}">
      <dgm:prSet/>
      <dgm:spPr/>
      <dgm:t>
        <a:bodyPr/>
        <a:lstStyle/>
        <a:p>
          <a:r>
            <a:rPr lang="en-US"/>
            <a:t>Master Of Science From BITS PILANI</a:t>
          </a:r>
        </a:p>
      </dgm:t>
    </dgm:pt>
    <dgm:pt modelId="{049F8B45-4664-4D68-8254-8220AD7E8064}" type="parTrans" cxnId="{61216B0D-CA08-4AE1-A0E1-884B5E9476B8}">
      <dgm:prSet/>
      <dgm:spPr/>
      <dgm:t>
        <a:bodyPr/>
        <a:lstStyle/>
        <a:p>
          <a:endParaRPr lang="en-US"/>
        </a:p>
      </dgm:t>
    </dgm:pt>
    <dgm:pt modelId="{C8A431D3-135F-4E70-86C7-189A0D541217}" type="sibTrans" cxnId="{61216B0D-CA08-4AE1-A0E1-884B5E9476B8}">
      <dgm:prSet/>
      <dgm:spPr/>
      <dgm:t>
        <a:bodyPr/>
        <a:lstStyle/>
        <a:p>
          <a:endParaRPr lang="en-US"/>
        </a:p>
      </dgm:t>
    </dgm:pt>
    <dgm:pt modelId="{466ABDA2-5E94-45D8-AC59-76AF165C7B2A}" type="pres">
      <dgm:prSet presAssocID="{4D2BFF1C-2003-439C-9477-3110A8BFCC9E}" presName="root" presStyleCnt="0">
        <dgm:presLayoutVars>
          <dgm:dir/>
          <dgm:resizeHandles val="exact"/>
        </dgm:presLayoutVars>
      </dgm:prSet>
      <dgm:spPr/>
    </dgm:pt>
    <dgm:pt modelId="{1FE38FC0-19F9-4C1F-A8D0-52785100DBCE}" type="pres">
      <dgm:prSet presAssocID="{4D2BFF1C-2003-439C-9477-3110A8BFCC9E}" presName="container" presStyleCnt="0">
        <dgm:presLayoutVars>
          <dgm:dir/>
          <dgm:resizeHandles val="exact"/>
        </dgm:presLayoutVars>
      </dgm:prSet>
      <dgm:spPr/>
    </dgm:pt>
    <dgm:pt modelId="{78516171-1238-4376-B39D-B1FA569830F6}" type="pres">
      <dgm:prSet presAssocID="{2016EEC2-76AE-4CA6-88D6-78DF01C83139}" presName="compNode" presStyleCnt="0"/>
      <dgm:spPr/>
    </dgm:pt>
    <dgm:pt modelId="{09C8DDBC-4D27-4FAF-AF32-3B18D4D2C713}" type="pres">
      <dgm:prSet presAssocID="{2016EEC2-76AE-4CA6-88D6-78DF01C83139}" presName="iconBgRect" presStyleLbl="bgShp" presStyleIdx="0" presStyleCnt="9"/>
      <dgm:spPr/>
    </dgm:pt>
    <dgm:pt modelId="{953A46EC-EA12-4791-B610-6A7B1F860E5D}" type="pres">
      <dgm:prSet presAssocID="{2016EEC2-76AE-4CA6-88D6-78DF01C83139}" presName="iconRect" presStyleLbl="node1" presStyleIdx="0" presStyleCnt="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iefcase"/>
        </a:ext>
      </dgm:extLst>
    </dgm:pt>
    <dgm:pt modelId="{E2892BBD-8CF3-426A-9D21-235F569CEFD5}" type="pres">
      <dgm:prSet presAssocID="{2016EEC2-76AE-4CA6-88D6-78DF01C83139}" presName="spaceRect" presStyleCnt="0"/>
      <dgm:spPr/>
    </dgm:pt>
    <dgm:pt modelId="{DF911FD6-2E27-4453-87A6-50F5DE341BC7}" type="pres">
      <dgm:prSet presAssocID="{2016EEC2-76AE-4CA6-88D6-78DF01C83139}" presName="textRect" presStyleLbl="revTx" presStyleIdx="0" presStyleCnt="9">
        <dgm:presLayoutVars>
          <dgm:chMax val="1"/>
          <dgm:chPref val="1"/>
        </dgm:presLayoutVars>
      </dgm:prSet>
      <dgm:spPr/>
    </dgm:pt>
    <dgm:pt modelId="{ED75CF2B-31F2-4302-8BC4-C207B3313814}" type="pres">
      <dgm:prSet presAssocID="{3B373AA5-9C1D-4E25-A42F-BFAD06F15333}" presName="sibTrans" presStyleLbl="sibTrans2D1" presStyleIdx="0" presStyleCnt="0"/>
      <dgm:spPr/>
    </dgm:pt>
    <dgm:pt modelId="{A04205EE-DEA3-4A31-BE7D-951507C3FD6F}" type="pres">
      <dgm:prSet presAssocID="{5C995981-C761-46E4-8908-F5738E3A46CB}" presName="compNode" presStyleCnt="0"/>
      <dgm:spPr/>
    </dgm:pt>
    <dgm:pt modelId="{B2F85E20-ACB6-452D-A5D8-182DE97C330A}" type="pres">
      <dgm:prSet presAssocID="{5C995981-C761-46E4-8908-F5738E3A46CB}" presName="iconBgRect" presStyleLbl="bgShp" presStyleIdx="1" presStyleCnt="9"/>
      <dgm:spPr/>
    </dgm:pt>
    <dgm:pt modelId="{6D07BD2A-E94A-443E-8DBA-2A6721D6FF4B}" type="pres">
      <dgm:prSet presAssocID="{5C995981-C761-46E4-8908-F5738E3A46CB}" presName="iconRect" presStyleLbl="node1" presStyleIdx="1" presStyleCnt="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are"/>
        </a:ext>
      </dgm:extLst>
    </dgm:pt>
    <dgm:pt modelId="{224148BE-CE27-401E-8F79-6739787888CA}" type="pres">
      <dgm:prSet presAssocID="{5C995981-C761-46E4-8908-F5738E3A46CB}" presName="spaceRect" presStyleCnt="0"/>
      <dgm:spPr/>
    </dgm:pt>
    <dgm:pt modelId="{54B92057-7B87-4F0B-A3B1-3C0B5B3E8FAC}" type="pres">
      <dgm:prSet presAssocID="{5C995981-C761-46E4-8908-F5738E3A46CB}" presName="textRect" presStyleLbl="revTx" presStyleIdx="1" presStyleCnt="9">
        <dgm:presLayoutVars>
          <dgm:chMax val="1"/>
          <dgm:chPref val="1"/>
        </dgm:presLayoutVars>
      </dgm:prSet>
      <dgm:spPr/>
    </dgm:pt>
    <dgm:pt modelId="{48B69A13-2916-47FD-96BE-9483E950B8CC}" type="pres">
      <dgm:prSet presAssocID="{81A2FA91-EFB6-4BC1-B44C-C4360C69605B}" presName="sibTrans" presStyleLbl="sibTrans2D1" presStyleIdx="0" presStyleCnt="0"/>
      <dgm:spPr/>
    </dgm:pt>
    <dgm:pt modelId="{B4AAAA8E-2156-4E81-AA3E-D10407C71797}" type="pres">
      <dgm:prSet presAssocID="{4CA3CAEF-B369-46AF-B7C9-BBBD870D18AA}" presName="compNode" presStyleCnt="0"/>
      <dgm:spPr/>
    </dgm:pt>
    <dgm:pt modelId="{D58C1575-E651-4B67-BBC8-E0C1160AC2BB}" type="pres">
      <dgm:prSet presAssocID="{4CA3CAEF-B369-46AF-B7C9-BBBD870D18AA}" presName="iconBgRect" presStyleLbl="bgShp" presStyleIdx="2" presStyleCnt="9"/>
      <dgm:spPr/>
    </dgm:pt>
    <dgm:pt modelId="{8AAA1637-5BB0-4D22-9E8F-2F2B77DB98DA}" type="pres">
      <dgm:prSet presAssocID="{4CA3CAEF-B369-46AF-B7C9-BBBD870D18AA}" presName="iconRect" presStyleLbl="node1" presStyleIdx="2" presStyleCnt="9"/>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dgm:spPr>
      <dgm:extLst/>
    </dgm:pt>
    <dgm:pt modelId="{DBA830B0-594F-403C-A5E3-8A5AC3BB066C}" type="pres">
      <dgm:prSet presAssocID="{4CA3CAEF-B369-46AF-B7C9-BBBD870D18AA}" presName="spaceRect" presStyleCnt="0"/>
      <dgm:spPr/>
    </dgm:pt>
    <dgm:pt modelId="{EDC0349B-07D2-4F5D-8245-0AA7C61C0373}" type="pres">
      <dgm:prSet presAssocID="{4CA3CAEF-B369-46AF-B7C9-BBBD870D18AA}" presName="textRect" presStyleLbl="revTx" presStyleIdx="2" presStyleCnt="9">
        <dgm:presLayoutVars>
          <dgm:chMax val="1"/>
          <dgm:chPref val="1"/>
        </dgm:presLayoutVars>
      </dgm:prSet>
      <dgm:spPr/>
    </dgm:pt>
    <dgm:pt modelId="{3436F396-BD3F-4076-B8E4-06A4226738B9}" type="pres">
      <dgm:prSet presAssocID="{59721545-4036-44B0-9B4B-F3F50CE068FD}" presName="sibTrans" presStyleLbl="sibTrans2D1" presStyleIdx="0" presStyleCnt="0"/>
      <dgm:spPr/>
    </dgm:pt>
    <dgm:pt modelId="{5D1E992E-D1E3-453F-97C8-86C23E5C58ED}" type="pres">
      <dgm:prSet presAssocID="{094277D2-DDF9-4E9C-8846-C6E4D3CB8782}" presName="compNode" presStyleCnt="0"/>
      <dgm:spPr/>
    </dgm:pt>
    <dgm:pt modelId="{2B3CE8A4-3CA7-493D-8FCF-26EACCACBF1E}" type="pres">
      <dgm:prSet presAssocID="{094277D2-DDF9-4E9C-8846-C6E4D3CB8782}" presName="iconBgRect" presStyleLbl="bgShp" presStyleIdx="3" presStyleCnt="9"/>
      <dgm:spPr/>
    </dgm:pt>
    <dgm:pt modelId="{78FB4443-3A40-4D1B-89C1-0C85163FAAF7}" type="pres">
      <dgm:prSet presAssocID="{094277D2-DDF9-4E9C-8846-C6E4D3CB8782}" presName="iconRect" presStyleLbl="node1" presStyleIdx="3" presStyleCnt="9" custScaleX="165774" custScaleY="142825" custLinFactNeighborX="1955" custLinFactNeighborY="2567"/>
      <dgm:spPr>
        <a:blipFill>
          <a:blip xmlns:r="http://schemas.openxmlformats.org/officeDocument/2006/relationships" r:embed="rId6">
            <a:extLst>
              <a:ext uri="{28A0092B-C50C-407E-A947-70E740481C1C}">
                <a14:useLocalDpi xmlns:a14="http://schemas.microsoft.com/office/drawing/2010/main" val="0"/>
              </a:ext>
            </a:extLst>
          </a:blip>
          <a:srcRect/>
          <a:stretch>
            <a:fillRect l="-44000" r="-44000"/>
          </a:stretch>
        </a:blipFill>
        <a:ln>
          <a:noFill/>
        </a:ln>
      </dgm:spPr>
    </dgm:pt>
    <dgm:pt modelId="{88B299CB-F15B-4BAA-B5C8-11C7403ABE14}" type="pres">
      <dgm:prSet presAssocID="{094277D2-DDF9-4E9C-8846-C6E4D3CB8782}" presName="spaceRect" presStyleCnt="0"/>
      <dgm:spPr/>
    </dgm:pt>
    <dgm:pt modelId="{0994690F-2B3A-4EC0-9BEC-AA80D4A7D453}" type="pres">
      <dgm:prSet presAssocID="{094277D2-DDF9-4E9C-8846-C6E4D3CB8782}" presName="textRect" presStyleLbl="revTx" presStyleIdx="3" presStyleCnt="9">
        <dgm:presLayoutVars>
          <dgm:chMax val="1"/>
          <dgm:chPref val="1"/>
        </dgm:presLayoutVars>
      </dgm:prSet>
      <dgm:spPr/>
    </dgm:pt>
    <dgm:pt modelId="{E9B986C2-4101-4D1B-BC20-B4C244EC1458}" type="pres">
      <dgm:prSet presAssocID="{8086713F-6D28-439D-95E5-14C5E8F203D3}" presName="sibTrans" presStyleLbl="sibTrans2D1" presStyleIdx="0" presStyleCnt="0"/>
      <dgm:spPr/>
    </dgm:pt>
    <dgm:pt modelId="{58AF4EA3-A9F7-4B7C-A1AB-8C4D98729E5A}" type="pres">
      <dgm:prSet presAssocID="{8B39E0C6-A913-4D3B-8F0D-21BACCF572DA}" presName="compNode" presStyleCnt="0"/>
      <dgm:spPr/>
    </dgm:pt>
    <dgm:pt modelId="{2F65D3B0-CB8A-42C5-8009-A98969F7809A}" type="pres">
      <dgm:prSet presAssocID="{8B39E0C6-A913-4D3B-8F0D-21BACCF572DA}" presName="iconBgRect" presStyleLbl="bgShp" presStyleIdx="4" presStyleCnt="9"/>
      <dgm:spPr/>
    </dgm:pt>
    <dgm:pt modelId="{8739529A-D8EE-42BB-B303-C1B4E850CF40}" type="pres">
      <dgm:prSet presAssocID="{8B39E0C6-A913-4D3B-8F0D-21BACCF572DA}" presName="iconRect" presStyleLbl="node1" presStyleIdx="4" presStyleCnt="9" custScaleX="117183" custScaleY="100649"/>
      <dgm:spPr>
        <a:blipFill>
          <a:blip xmlns:r="http://schemas.openxmlformats.org/officeDocument/2006/relationships" r:embed="rId7">
            <a:extLst>
              <a:ext uri="{28A0092B-C50C-407E-A947-70E740481C1C}">
                <a14:useLocalDpi xmlns:a14="http://schemas.microsoft.com/office/drawing/2010/main" val="0"/>
              </a:ext>
            </a:extLst>
          </a:blip>
          <a:srcRect/>
          <a:stretch>
            <a:fillRect t="-8000" b="-8000"/>
          </a:stretch>
        </a:blipFill>
        <a:ln>
          <a:noFill/>
        </a:ln>
      </dgm:spPr>
    </dgm:pt>
    <dgm:pt modelId="{C179AD3A-79C5-4E5A-935F-B6C5EE4D1A24}" type="pres">
      <dgm:prSet presAssocID="{8B39E0C6-A913-4D3B-8F0D-21BACCF572DA}" presName="spaceRect" presStyleCnt="0"/>
      <dgm:spPr/>
    </dgm:pt>
    <dgm:pt modelId="{AAD00CE6-60D8-4BBD-AC90-E7FF0D8DA236}" type="pres">
      <dgm:prSet presAssocID="{8B39E0C6-A913-4D3B-8F0D-21BACCF572DA}" presName="textRect" presStyleLbl="revTx" presStyleIdx="4" presStyleCnt="9">
        <dgm:presLayoutVars>
          <dgm:chMax val="1"/>
          <dgm:chPref val="1"/>
        </dgm:presLayoutVars>
      </dgm:prSet>
      <dgm:spPr/>
    </dgm:pt>
    <dgm:pt modelId="{8F456576-B309-458B-B35D-6ACDA8B1EF65}" type="pres">
      <dgm:prSet presAssocID="{6E16B3BC-E5CC-4F4F-8716-C09D6320726F}" presName="sibTrans" presStyleLbl="sibTrans2D1" presStyleIdx="0" presStyleCnt="0"/>
      <dgm:spPr/>
    </dgm:pt>
    <dgm:pt modelId="{AA5DA5AD-AE59-4C2C-B855-7FBDCBFD6BF6}" type="pres">
      <dgm:prSet presAssocID="{0681200E-646F-45E0-806B-CDE88984F31F}" presName="compNode" presStyleCnt="0"/>
      <dgm:spPr/>
    </dgm:pt>
    <dgm:pt modelId="{D7FB67B5-A289-4703-ABDD-A00FF9AFCB53}" type="pres">
      <dgm:prSet presAssocID="{0681200E-646F-45E0-806B-CDE88984F31F}" presName="iconBgRect" presStyleLbl="bgShp" presStyleIdx="5" presStyleCnt="9"/>
      <dgm:spPr/>
    </dgm:pt>
    <dgm:pt modelId="{E9511684-54A8-458D-A8F1-46C5FF2ACB95}" type="pres">
      <dgm:prSet presAssocID="{0681200E-646F-45E0-806B-CDE88984F31F}" presName="iconRect" presStyleLbl="node1" presStyleIdx="5" presStyleCnt="9"/>
      <dgm:spPr>
        <a:blipFill>
          <a:blip xmlns:r="http://schemas.openxmlformats.org/officeDocument/2006/relationships" r:embed="rId8">
            <a:extLst>
              <a:ext uri="{28A0092B-C50C-407E-A947-70E740481C1C}">
                <a14:useLocalDpi xmlns:a14="http://schemas.microsoft.com/office/drawing/2010/main" val="0"/>
              </a:ext>
            </a:extLst>
          </a:blip>
          <a:srcRect/>
          <a:stretch>
            <a:fillRect/>
          </a:stretch>
        </a:blipFill>
        <a:ln>
          <a:noFill/>
        </a:ln>
      </dgm:spPr>
    </dgm:pt>
    <dgm:pt modelId="{F1AB0C72-9F59-4F94-B533-67706430E60B}" type="pres">
      <dgm:prSet presAssocID="{0681200E-646F-45E0-806B-CDE88984F31F}" presName="spaceRect" presStyleCnt="0"/>
      <dgm:spPr/>
    </dgm:pt>
    <dgm:pt modelId="{98AE9B99-EDFE-49EF-8C5E-59A765E901AA}" type="pres">
      <dgm:prSet presAssocID="{0681200E-646F-45E0-806B-CDE88984F31F}" presName="textRect" presStyleLbl="revTx" presStyleIdx="5" presStyleCnt="9">
        <dgm:presLayoutVars>
          <dgm:chMax val="1"/>
          <dgm:chPref val="1"/>
        </dgm:presLayoutVars>
      </dgm:prSet>
      <dgm:spPr/>
    </dgm:pt>
    <dgm:pt modelId="{60AC86DC-2B30-4CEE-9EF3-A196ABF1D37C}" type="pres">
      <dgm:prSet presAssocID="{02175186-75C9-4745-B46F-FEF8292C8924}" presName="sibTrans" presStyleLbl="sibTrans2D1" presStyleIdx="0" presStyleCnt="0"/>
      <dgm:spPr/>
    </dgm:pt>
    <dgm:pt modelId="{1730E45C-5B81-4EF7-91C5-5F9912A1D75C}" type="pres">
      <dgm:prSet presAssocID="{E43D6CA8-BACF-4425-92E2-72FFBB0F9DFB}" presName="compNode" presStyleCnt="0"/>
      <dgm:spPr/>
    </dgm:pt>
    <dgm:pt modelId="{2D249834-A5B5-45A9-BBE8-80428EE53735}" type="pres">
      <dgm:prSet presAssocID="{E43D6CA8-BACF-4425-92E2-72FFBB0F9DFB}" presName="iconBgRect" presStyleLbl="bgShp" presStyleIdx="6" presStyleCnt="9"/>
      <dgm:spPr/>
    </dgm:pt>
    <dgm:pt modelId="{93F39456-9FF6-4D20-8160-0F8A3B7E3F64}" type="pres">
      <dgm:prSet presAssocID="{E43D6CA8-BACF-4425-92E2-72FFBB0F9DFB}" presName="iconRect" presStyleLbl="node1" presStyleIdx="6" presStyleCnt="9" custScaleX="132515" custScaleY="154363"/>
      <dgm:spPr>
        <a:blipFill>
          <a:blip xmlns:r="http://schemas.openxmlformats.org/officeDocument/2006/relationships" r:embed="rId9">
            <a:extLst>
              <a:ext uri="{28A0092B-C50C-407E-A947-70E740481C1C}">
                <a14:useLocalDpi xmlns:a14="http://schemas.microsoft.com/office/drawing/2010/main" val="0"/>
              </a:ext>
            </a:extLst>
          </a:blip>
          <a:srcRect/>
          <a:stretch>
            <a:fillRect l="-25000" r="-25000"/>
          </a:stretch>
        </a:blipFill>
        <a:ln>
          <a:noFill/>
        </a:ln>
      </dgm:spPr>
    </dgm:pt>
    <dgm:pt modelId="{692790C6-F99E-41B0-B63F-7758D965F1C7}" type="pres">
      <dgm:prSet presAssocID="{E43D6CA8-BACF-4425-92E2-72FFBB0F9DFB}" presName="spaceRect" presStyleCnt="0"/>
      <dgm:spPr/>
    </dgm:pt>
    <dgm:pt modelId="{9456C995-CCC3-4383-8A17-5B29C6229F90}" type="pres">
      <dgm:prSet presAssocID="{E43D6CA8-BACF-4425-92E2-72FFBB0F9DFB}" presName="textRect" presStyleLbl="revTx" presStyleIdx="6" presStyleCnt="9">
        <dgm:presLayoutVars>
          <dgm:chMax val="1"/>
          <dgm:chPref val="1"/>
        </dgm:presLayoutVars>
      </dgm:prSet>
      <dgm:spPr/>
    </dgm:pt>
    <dgm:pt modelId="{F4C91D85-5397-4176-8343-4B2F4207E33A}" type="pres">
      <dgm:prSet presAssocID="{14B7D73D-C7F3-4055-BF5C-511B7F127D8A}" presName="sibTrans" presStyleLbl="sibTrans2D1" presStyleIdx="0" presStyleCnt="0"/>
      <dgm:spPr/>
    </dgm:pt>
    <dgm:pt modelId="{3A66518E-C1B6-4BC3-8A90-1F1253F71DAF}" type="pres">
      <dgm:prSet presAssocID="{6E9499DF-9C73-4250-976C-AD03159B81AF}" presName="compNode" presStyleCnt="0"/>
      <dgm:spPr/>
    </dgm:pt>
    <dgm:pt modelId="{28EBD8CF-B795-4C1D-88C8-2D65FE975A02}" type="pres">
      <dgm:prSet presAssocID="{6E9499DF-9C73-4250-976C-AD03159B81AF}" presName="iconBgRect" presStyleLbl="bgShp" presStyleIdx="7" presStyleCnt="9"/>
      <dgm:spPr/>
    </dgm:pt>
    <dgm:pt modelId="{02FB089D-F80D-4D8D-96E3-42965D446384}" type="pres">
      <dgm:prSet presAssocID="{6E9499DF-9C73-4250-976C-AD03159B81AF}" presName="iconRect" presStyleLbl="node1" presStyleIdx="7" presStyleCnt="9"/>
      <dgm:spPr>
        <a:blipFill>
          <a:blip xmlns:r="http://schemas.openxmlformats.org/officeDocument/2006/relationships" r:embed="rId10">
            <a:extLst>
              <a:ext uri="{28A0092B-C50C-407E-A947-70E740481C1C}">
                <a14:useLocalDpi xmlns:a14="http://schemas.microsoft.com/office/drawing/2010/main" val="0"/>
              </a:ext>
            </a:extLst>
          </a:blip>
          <a:srcRect/>
          <a:stretch>
            <a:fillRect/>
          </a:stretch>
        </a:blipFill>
        <a:ln>
          <a:noFill/>
        </a:ln>
      </dgm:spPr>
    </dgm:pt>
    <dgm:pt modelId="{9FE7768D-CDB8-4BB2-95A1-F74692EF6D9F}" type="pres">
      <dgm:prSet presAssocID="{6E9499DF-9C73-4250-976C-AD03159B81AF}" presName="spaceRect" presStyleCnt="0"/>
      <dgm:spPr/>
    </dgm:pt>
    <dgm:pt modelId="{01B69F87-7360-4A6F-AD4C-C10F72F7627F}" type="pres">
      <dgm:prSet presAssocID="{6E9499DF-9C73-4250-976C-AD03159B81AF}" presName="textRect" presStyleLbl="revTx" presStyleIdx="7" presStyleCnt="9">
        <dgm:presLayoutVars>
          <dgm:chMax val="1"/>
          <dgm:chPref val="1"/>
        </dgm:presLayoutVars>
      </dgm:prSet>
      <dgm:spPr/>
    </dgm:pt>
    <dgm:pt modelId="{BA795F60-DA99-4C9D-8F58-EFD2801463E7}" type="pres">
      <dgm:prSet presAssocID="{A84BC9A6-6B42-484F-9FBB-A83824826DFA}" presName="sibTrans" presStyleLbl="sibTrans2D1" presStyleIdx="0" presStyleCnt="0"/>
      <dgm:spPr/>
    </dgm:pt>
    <dgm:pt modelId="{C40F832D-FE4C-4806-BFFC-11A8BB0BE011}" type="pres">
      <dgm:prSet presAssocID="{F36B8D44-43E1-4837-B783-9FCC32D030F1}" presName="compNode" presStyleCnt="0"/>
      <dgm:spPr/>
    </dgm:pt>
    <dgm:pt modelId="{4D79156E-D257-41A3-A002-688E5EC5248D}" type="pres">
      <dgm:prSet presAssocID="{F36B8D44-43E1-4837-B783-9FCC32D030F1}" presName="iconBgRect" presStyleLbl="bgShp" presStyleIdx="8" presStyleCnt="9"/>
      <dgm:spPr/>
    </dgm:pt>
    <dgm:pt modelId="{4AC07AB4-2AF4-401B-8F52-59DDC81ACCD5}" type="pres">
      <dgm:prSet presAssocID="{F36B8D44-43E1-4837-B783-9FCC32D030F1}" presName="iconRect" presStyleLbl="node1" presStyleIdx="8" presStyleCnt="9" custScaleX="142563" custScaleY="128919"/>
      <dgm:spPr>
        <a:blipFill>
          <a:blip xmlns:r="http://schemas.openxmlformats.org/officeDocument/2006/relationships" r:embed="rId11">
            <a:extLst>
              <a:ext uri="{28A0092B-C50C-407E-A947-70E740481C1C}">
                <a14:useLocalDpi xmlns:a14="http://schemas.microsoft.com/office/drawing/2010/main" val="0"/>
              </a:ext>
            </a:extLst>
          </a:blip>
          <a:srcRect/>
          <a:stretch>
            <a:fillRect/>
          </a:stretch>
        </a:blipFill>
        <a:ln>
          <a:noFill/>
        </a:ln>
      </dgm:spPr>
    </dgm:pt>
    <dgm:pt modelId="{8E0F61A4-4852-4502-B0E4-690E97E5C083}" type="pres">
      <dgm:prSet presAssocID="{F36B8D44-43E1-4837-B783-9FCC32D030F1}" presName="spaceRect" presStyleCnt="0"/>
      <dgm:spPr/>
    </dgm:pt>
    <dgm:pt modelId="{361E7A0B-962E-4FCF-90A7-54FA1652EA3A}" type="pres">
      <dgm:prSet presAssocID="{F36B8D44-43E1-4837-B783-9FCC32D030F1}" presName="textRect" presStyleLbl="revTx" presStyleIdx="8" presStyleCnt="9">
        <dgm:presLayoutVars>
          <dgm:chMax val="1"/>
          <dgm:chPref val="1"/>
        </dgm:presLayoutVars>
      </dgm:prSet>
      <dgm:spPr/>
    </dgm:pt>
  </dgm:ptLst>
  <dgm:cxnLst>
    <dgm:cxn modelId="{61216B0D-CA08-4AE1-A0E1-884B5E9476B8}" srcId="{4D2BFF1C-2003-439C-9477-3110A8BFCC9E}" destId="{F36B8D44-43E1-4837-B783-9FCC32D030F1}" srcOrd="8" destOrd="0" parTransId="{049F8B45-4664-4D68-8254-8220AD7E8064}" sibTransId="{C8A431D3-135F-4E70-86C7-189A0D541217}"/>
    <dgm:cxn modelId="{71A54F10-C966-43CC-8DD0-3D9FBE7088C9}" type="presOf" srcId="{2016EEC2-76AE-4CA6-88D6-78DF01C83139}" destId="{DF911FD6-2E27-4453-87A6-50F5DE341BC7}" srcOrd="0" destOrd="0" presId="urn:microsoft.com/office/officeart/2018/2/layout/IconCircleList"/>
    <dgm:cxn modelId="{D7C9F924-5A28-4713-8E51-40ED63923076}" type="presOf" srcId="{81A2FA91-EFB6-4BC1-B44C-C4360C69605B}" destId="{48B69A13-2916-47FD-96BE-9483E950B8CC}" srcOrd="0" destOrd="0" presId="urn:microsoft.com/office/officeart/2018/2/layout/IconCircleList"/>
    <dgm:cxn modelId="{6658B739-8ED8-42A3-8ADD-10F97F7A72BC}" srcId="{4D2BFF1C-2003-439C-9477-3110A8BFCC9E}" destId="{4CA3CAEF-B369-46AF-B7C9-BBBD870D18AA}" srcOrd="2" destOrd="0" parTransId="{08DFE4E4-D804-4E42-8182-F21118E155E4}" sibTransId="{59721545-4036-44B0-9B4B-F3F50CE068FD}"/>
    <dgm:cxn modelId="{1F3B773C-09E8-4C1B-853A-A7E8E456478E}" srcId="{4D2BFF1C-2003-439C-9477-3110A8BFCC9E}" destId="{8B39E0C6-A913-4D3B-8F0D-21BACCF572DA}" srcOrd="4" destOrd="0" parTransId="{D39CBEB4-92B1-442B-9959-79EB64FDFC88}" sibTransId="{6E16B3BC-E5CC-4F4F-8716-C09D6320726F}"/>
    <dgm:cxn modelId="{1EB9C343-299D-4EC6-9940-AD100B76FD60}" type="presOf" srcId="{59721545-4036-44B0-9B4B-F3F50CE068FD}" destId="{3436F396-BD3F-4076-B8E4-06A4226738B9}" srcOrd="0" destOrd="0" presId="urn:microsoft.com/office/officeart/2018/2/layout/IconCircleList"/>
    <dgm:cxn modelId="{DE10B669-BD9C-4FBC-BC4E-F712CD927219}" srcId="{4D2BFF1C-2003-439C-9477-3110A8BFCC9E}" destId="{094277D2-DDF9-4E9C-8846-C6E4D3CB8782}" srcOrd="3" destOrd="0" parTransId="{01DCD3A7-E4D7-4DE4-85D2-4E748436B6A7}" sibTransId="{8086713F-6D28-439D-95E5-14C5E8F203D3}"/>
    <dgm:cxn modelId="{349C3D6B-9AFF-4501-9A65-E445C223FAFA}" srcId="{4D2BFF1C-2003-439C-9477-3110A8BFCC9E}" destId="{0681200E-646F-45E0-806B-CDE88984F31F}" srcOrd="5" destOrd="0" parTransId="{2DA5860F-269D-4113-9899-E39CDC553297}" sibTransId="{02175186-75C9-4745-B46F-FEF8292C8924}"/>
    <dgm:cxn modelId="{D4233756-2754-432B-B4B2-BA53973F92A1}" type="presOf" srcId="{4CA3CAEF-B369-46AF-B7C9-BBBD870D18AA}" destId="{EDC0349B-07D2-4F5D-8245-0AA7C61C0373}" srcOrd="0" destOrd="0" presId="urn:microsoft.com/office/officeart/2018/2/layout/IconCircleList"/>
    <dgm:cxn modelId="{7A2A847F-FFCE-4004-A25F-0F0BFDD2C541}" type="presOf" srcId="{E43D6CA8-BACF-4425-92E2-72FFBB0F9DFB}" destId="{9456C995-CCC3-4383-8A17-5B29C6229F90}" srcOrd="0" destOrd="0" presId="urn:microsoft.com/office/officeart/2018/2/layout/IconCircleList"/>
    <dgm:cxn modelId="{D5ECD481-6911-4770-AEF7-03AE4AD06F62}" type="presOf" srcId="{8086713F-6D28-439D-95E5-14C5E8F203D3}" destId="{E9B986C2-4101-4D1B-BC20-B4C244EC1458}" srcOrd="0" destOrd="0" presId="urn:microsoft.com/office/officeart/2018/2/layout/IconCircleList"/>
    <dgm:cxn modelId="{506FF283-327F-4F2C-84C4-D3AED1580F8C}" srcId="{4D2BFF1C-2003-439C-9477-3110A8BFCC9E}" destId="{5C995981-C761-46E4-8908-F5738E3A46CB}" srcOrd="1" destOrd="0" parTransId="{2FA779A5-C4F4-4961-8191-5885139BE68C}" sibTransId="{81A2FA91-EFB6-4BC1-B44C-C4360C69605B}"/>
    <dgm:cxn modelId="{DCDAAE89-F1AE-4541-8CBD-30630FCC841B}" srcId="{4D2BFF1C-2003-439C-9477-3110A8BFCC9E}" destId="{2016EEC2-76AE-4CA6-88D6-78DF01C83139}" srcOrd="0" destOrd="0" parTransId="{400C0DF5-CD0B-44CD-9C31-B26F4C54FA1F}" sibTransId="{3B373AA5-9C1D-4E25-A42F-BFAD06F15333}"/>
    <dgm:cxn modelId="{DC86B0A8-405A-4154-86D8-126E414C1130}" type="presOf" srcId="{3B373AA5-9C1D-4E25-A42F-BFAD06F15333}" destId="{ED75CF2B-31F2-4302-8BC4-C207B3313814}" srcOrd="0" destOrd="0" presId="urn:microsoft.com/office/officeart/2018/2/layout/IconCircleList"/>
    <dgm:cxn modelId="{8E903BC1-1C37-4527-B668-A5342A098E0D}" type="presOf" srcId="{F36B8D44-43E1-4837-B783-9FCC32D030F1}" destId="{361E7A0B-962E-4FCF-90A7-54FA1652EA3A}" srcOrd="0" destOrd="0" presId="urn:microsoft.com/office/officeart/2018/2/layout/IconCircleList"/>
    <dgm:cxn modelId="{CCBBAFC4-418E-46E6-9755-EDBA7AC24F0B}" type="presOf" srcId="{6E9499DF-9C73-4250-976C-AD03159B81AF}" destId="{01B69F87-7360-4A6F-AD4C-C10F72F7627F}" srcOrd="0" destOrd="0" presId="urn:microsoft.com/office/officeart/2018/2/layout/IconCircleList"/>
    <dgm:cxn modelId="{B2E648CA-6068-4B83-92C4-DFA0B90676FC}" type="presOf" srcId="{0681200E-646F-45E0-806B-CDE88984F31F}" destId="{98AE9B99-EDFE-49EF-8C5E-59A765E901AA}" srcOrd="0" destOrd="0" presId="urn:microsoft.com/office/officeart/2018/2/layout/IconCircleList"/>
    <dgm:cxn modelId="{E79E08CC-C285-4DF1-A799-850616B9586C}" type="presOf" srcId="{8B39E0C6-A913-4D3B-8F0D-21BACCF572DA}" destId="{AAD00CE6-60D8-4BBD-AC90-E7FF0D8DA236}" srcOrd="0" destOrd="0" presId="urn:microsoft.com/office/officeart/2018/2/layout/IconCircleList"/>
    <dgm:cxn modelId="{ABE2C8CC-B7D5-4D9B-B9A7-1B9FFB9DC168}" type="presOf" srcId="{5C995981-C761-46E4-8908-F5738E3A46CB}" destId="{54B92057-7B87-4F0B-A3B1-3C0B5B3E8FAC}" srcOrd="0" destOrd="0" presId="urn:microsoft.com/office/officeart/2018/2/layout/IconCircleList"/>
    <dgm:cxn modelId="{CD84A8CE-3CD4-4CB7-A8B6-576C7AC9AF7F}" type="presOf" srcId="{02175186-75C9-4745-B46F-FEF8292C8924}" destId="{60AC86DC-2B30-4CEE-9EF3-A196ABF1D37C}" srcOrd="0" destOrd="0" presId="urn:microsoft.com/office/officeart/2018/2/layout/IconCircleList"/>
    <dgm:cxn modelId="{12574FCF-E9CA-47E6-A14B-16FD420CF59C}" type="presOf" srcId="{094277D2-DDF9-4E9C-8846-C6E4D3CB8782}" destId="{0994690F-2B3A-4EC0-9BEC-AA80D4A7D453}" srcOrd="0" destOrd="0" presId="urn:microsoft.com/office/officeart/2018/2/layout/IconCircleList"/>
    <dgm:cxn modelId="{D44864D2-28B8-4592-988A-440022AB0ACA}" type="presOf" srcId="{4D2BFF1C-2003-439C-9477-3110A8BFCC9E}" destId="{466ABDA2-5E94-45D8-AC59-76AF165C7B2A}" srcOrd="0" destOrd="0" presId="urn:microsoft.com/office/officeart/2018/2/layout/IconCircleList"/>
    <dgm:cxn modelId="{F6C68CEF-7A6B-4ECC-ADDE-C20241266519}" type="presOf" srcId="{14B7D73D-C7F3-4055-BF5C-511B7F127D8A}" destId="{F4C91D85-5397-4176-8343-4B2F4207E33A}" srcOrd="0" destOrd="0" presId="urn:microsoft.com/office/officeart/2018/2/layout/IconCircleList"/>
    <dgm:cxn modelId="{88DFB1EF-4A17-4F65-9C98-A8B54FACBC35}" type="presOf" srcId="{A84BC9A6-6B42-484F-9FBB-A83824826DFA}" destId="{BA795F60-DA99-4C9D-8F58-EFD2801463E7}" srcOrd="0" destOrd="0" presId="urn:microsoft.com/office/officeart/2018/2/layout/IconCircleList"/>
    <dgm:cxn modelId="{67F4F0EF-AA1D-4133-8F50-9138DB37CDE7}" srcId="{4D2BFF1C-2003-439C-9477-3110A8BFCC9E}" destId="{E43D6CA8-BACF-4425-92E2-72FFBB0F9DFB}" srcOrd="6" destOrd="0" parTransId="{AB02A906-17BF-44C8-B88A-9C73D859AE4A}" sibTransId="{14B7D73D-C7F3-4055-BF5C-511B7F127D8A}"/>
    <dgm:cxn modelId="{1F089EF2-8293-44B1-B86D-A544C7EB594D}" srcId="{4D2BFF1C-2003-439C-9477-3110A8BFCC9E}" destId="{6E9499DF-9C73-4250-976C-AD03159B81AF}" srcOrd="7" destOrd="0" parTransId="{685CB173-11CB-488B-AF63-7BD5B083FBC0}" sibTransId="{A84BC9A6-6B42-484F-9FBB-A83824826DFA}"/>
    <dgm:cxn modelId="{71C570F5-E7A8-45F0-AE7C-EA25AF44CD4F}" type="presOf" srcId="{6E16B3BC-E5CC-4F4F-8716-C09D6320726F}" destId="{8F456576-B309-458B-B35D-6ACDA8B1EF65}" srcOrd="0" destOrd="0" presId="urn:microsoft.com/office/officeart/2018/2/layout/IconCircleList"/>
    <dgm:cxn modelId="{F18CFB95-8D26-417C-8DCB-9F9703C19A4B}" type="presParOf" srcId="{466ABDA2-5E94-45D8-AC59-76AF165C7B2A}" destId="{1FE38FC0-19F9-4C1F-A8D0-52785100DBCE}" srcOrd="0" destOrd="0" presId="urn:microsoft.com/office/officeart/2018/2/layout/IconCircleList"/>
    <dgm:cxn modelId="{C317F88D-2B3C-43F7-ABAB-5FC3C596DB77}" type="presParOf" srcId="{1FE38FC0-19F9-4C1F-A8D0-52785100DBCE}" destId="{78516171-1238-4376-B39D-B1FA569830F6}" srcOrd="0" destOrd="0" presId="urn:microsoft.com/office/officeart/2018/2/layout/IconCircleList"/>
    <dgm:cxn modelId="{07985C8F-0327-4C40-9175-140FB66BF7C8}" type="presParOf" srcId="{78516171-1238-4376-B39D-B1FA569830F6}" destId="{09C8DDBC-4D27-4FAF-AF32-3B18D4D2C713}" srcOrd="0" destOrd="0" presId="urn:microsoft.com/office/officeart/2018/2/layout/IconCircleList"/>
    <dgm:cxn modelId="{17C4DCF8-E1B5-4AB4-9E4E-5C60113B3262}" type="presParOf" srcId="{78516171-1238-4376-B39D-B1FA569830F6}" destId="{953A46EC-EA12-4791-B610-6A7B1F860E5D}" srcOrd="1" destOrd="0" presId="urn:microsoft.com/office/officeart/2018/2/layout/IconCircleList"/>
    <dgm:cxn modelId="{98BEAB56-96CD-4F46-BE79-A6C7F0BEFEE7}" type="presParOf" srcId="{78516171-1238-4376-B39D-B1FA569830F6}" destId="{E2892BBD-8CF3-426A-9D21-235F569CEFD5}" srcOrd="2" destOrd="0" presId="urn:microsoft.com/office/officeart/2018/2/layout/IconCircleList"/>
    <dgm:cxn modelId="{FA0B01AD-5245-43B7-AA98-B7C946117A1D}" type="presParOf" srcId="{78516171-1238-4376-B39D-B1FA569830F6}" destId="{DF911FD6-2E27-4453-87A6-50F5DE341BC7}" srcOrd="3" destOrd="0" presId="urn:microsoft.com/office/officeart/2018/2/layout/IconCircleList"/>
    <dgm:cxn modelId="{AABA45DF-FD3C-4356-B2B1-573D3E1F87E4}" type="presParOf" srcId="{1FE38FC0-19F9-4C1F-A8D0-52785100DBCE}" destId="{ED75CF2B-31F2-4302-8BC4-C207B3313814}" srcOrd="1" destOrd="0" presId="urn:microsoft.com/office/officeart/2018/2/layout/IconCircleList"/>
    <dgm:cxn modelId="{926BAE67-D6FF-4250-B943-7F91A5DC7612}" type="presParOf" srcId="{1FE38FC0-19F9-4C1F-A8D0-52785100DBCE}" destId="{A04205EE-DEA3-4A31-BE7D-951507C3FD6F}" srcOrd="2" destOrd="0" presId="urn:microsoft.com/office/officeart/2018/2/layout/IconCircleList"/>
    <dgm:cxn modelId="{485B38AC-1E6A-49DB-8949-5FA95A6A486D}" type="presParOf" srcId="{A04205EE-DEA3-4A31-BE7D-951507C3FD6F}" destId="{B2F85E20-ACB6-452D-A5D8-182DE97C330A}" srcOrd="0" destOrd="0" presId="urn:microsoft.com/office/officeart/2018/2/layout/IconCircleList"/>
    <dgm:cxn modelId="{CFE56277-F064-4834-89B5-FC5CF828624E}" type="presParOf" srcId="{A04205EE-DEA3-4A31-BE7D-951507C3FD6F}" destId="{6D07BD2A-E94A-443E-8DBA-2A6721D6FF4B}" srcOrd="1" destOrd="0" presId="urn:microsoft.com/office/officeart/2018/2/layout/IconCircleList"/>
    <dgm:cxn modelId="{3AB0708B-D079-454B-A63C-9438E316E119}" type="presParOf" srcId="{A04205EE-DEA3-4A31-BE7D-951507C3FD6F}" destId="{224148BE-CE27-401E-8F79-6739787888CA}" srcOrd="2" destOrd="0" presId="urn:microsoft.com/office/officeart/2018/2/layout/IconCircleList"/>
    <dgm:cxn modelId="{2E9B145B-9B6B-439F-A4A8-404304B5E0B8}" type="presParOf" srcId="{A04205EE-DEA3-4A31-BE7D-951507C3FD6F}" destId="{54B92057-7B87-4F0B-A3B1-3C0B5B3E8FAC}" srcOrd="3" destOrd="0" presId="urn:microsoft.com/office/officeart/2018/2/layout/IconCircleList"/>
    <dgm:cxn modelId="{63D43080-D50F-4102-B2FE-432791DF8E5D}" type="presParOf" srcId="{1FE38FC0-19F9-4C1F-A8D0-52785100DBCE}" destId="{48B69A13-2916-47FD-96BE-9483E950B8CC}" srcOrd="3" destOrd="0" presId="urn:microsoft.com/office/officeart/2018/2/layout/IconCircleList"/>
    <dgm:cxn modelId="{DECE4E36-1297-4CE7-A51D-7A8F3AB8F59E}" type="presParOf" srcId="{1FE38FC0-19F9-4C1F-A8D0-52785100DBCE}" destId="{B4AAAA8E-2156-4E81-AA3E-D10407C71797}" srcOrd="4" destOrd="0" presId="urn:microsoft.com/office/officeart/2018/2/layout/IconCircleList"/>
    <dgm:cxn modelId="{27477678-987B-4523-8E36-A16239F38BF8}" type="presParOf" srcId="{B4AAAA8E-2156-4E81-AA3E-D10407C71797}" destId="{D58C1575-E651-4B67-BBC8-E0C1160AC2BB}" srcOrd="0" destOrd="0" presId="urn:microsoft.com/office/officeart/2018/2/layout/IconCircleList"/>
    <dgm:cxn modelId="{85C97F76-B75C-420C-8CC3-8E4C1E612F5D}" type="presParOf" srcId="{B4AAAA8E-2156-4E81-AA3E-D10407C71797}" destId="{8AAA1637-5BB0-4D22-9E8F-2F2B77DB98DA}" srcOrd="1" destOrd="0" presId="urn:microsoft.com/office/officeart/2018/2/layout/IconCircleList"/>
    <dgm:cxn modelId="{9895B98B-DF1D-4B25-86CA-1730804591EA}" type="presParOf" srcId="{B4AAAA8E-2156-4E81-AA3E-D10407C71797}" destId="{DBA830B0-594F-403C-A5E3-8A5AC3BB066C}" srcOrd="2" destOrd="0" presId="urn:microsoft.com/office/officeart/2018/2/layout/IconCircleList"/>
    <dgm:cxn modelId="{ECF5AAEE-9368-4B15-9C84-9BE13358E2B9}" type="presParOf" srcId="{B4AAAA8E-2156-4E81-AA3E-D10407C71797}" destId="{EDC0349B-07D2-4F5D-8245-0AA7C61C0373}" srcOrd="3" destOrd="0" presId="urn:microsoft.com/office/officeart/2018/2/layout/IconCircleList"/>
    <dgm:cxn modelId="{C97DB818-8D6D-41E9-B895-91AC955C9FF8}" type="presParOf" srcId="{1FE38FC0-19F9-4C1F-A8D0-52785100DBCE}" destId="{3436F396-BD3F-4076-B8E4-06A4226738B9}" srcOrd="5" destOrd="0" presId="urn:microsoft.com/office/officeart/2018/2/layout/IconCircleList"/>
    <dgm:cxn modelId="{E6292D5A-B6FA-4918-BAE9-38099D8CD480}" type="presParOf" srcId="{1FE38FC0-19F9-4C1F-A8D0-52785100DBCE}" destId="{5D1E992E-D1E3-453F-97C8-86C23E5C58ED}" srcOrd="6" destOrd="0" presId="urn:microsoft.com/office/officeart/2018/2/layout/IconCircleList"/>
    <dgm:cxn modelId="{2133EE15-7590-4B62-B4EB-87A903F31637}" type="presParOf" srcId="{5D1E992E-D1E3-453F-97C8-86C23E5C58ED}" destId="{2B3CE8A4-3CA7-493D-8FCF-26EACCACBF1E}" srcOrd="0" destOrd="0" presId="urn:microsoft.com/office/officeart/2018/2/layout/IconCircleList"/>
    <dgm:cxn modelId="{88E0DF5B-D38F-49B4-A55C-8E997250AE17}" type="presParOf" srcId="{5D1E992E-D1E3-453F-97C8-86C23E5C58ED}" destId="{78FB4443-3A40-4D1B-89C1-0C85163FAAF7}" srcOrd="1" destOrd="0" presId="urn:microsoft.com/office/officeart/2018/2/layout/IconCircleList"/>
    <dgm:cxn modelId="{5B5B525B-5D82-42D9-BC20-D889C395802A}" type="presParOf" srcId="{5D1E992E-D1E3-453F-97C8-86C23E5C58ED}" destId="{88B299CB-F15B-4BAA-B5C8-11C7403ABE14}" srcOrd="2" destOrd="0" presId="urn:microsoft.com/office/officeart/2018/2/layout/IconCircleList"/>
    <dgm:cxn modelId="{C2688F52-ED41-4ED4-A742-F96CF883E4FD}" type="presParOf" srcId="{5D1E992E-D1E3-453F-97C8-86C23E5C58ED}" destId="{0994690F-2B3A-4EC0-9BEC-AA80D4A7D453}" srcOrd="3" destOrd="0" presId="urn:microsoft.com/office/officeart/2018/2/layout/IconCircleList"/>
    <dgm:cxn modelId="{7F4BAD60-FD33-4C81-A8F5-9ABD82185951}" type="presParOf" srcId="{1FE38FC0-19F9-4C1F-A8D0-52785100DBCE}" destId="{E9B986C2-4101-4D1B-BC20-B4C244EC1458}" srcOrd="7" destOrd="0" presId="urn:microsoft.com/office/officeart/2018/2/layout/IconCircleList"/>
    <dgm:cxn modelId="{670C2140-9EED-4389-B7F2-EF6BE069E5A9}" type="presParOf" srcId="{1FE38FC0-19F9-4C1F-A8D0-52785100DBCE}" destId="{58AF4EA3-A9F7-4B7C-A1AB-8C4D98729E5A}" srcOrd="8" destOrd="0" presId="urn:microsoft.com/office/officeart/2018/2/layout/IconCircleList"/>
    <dgm:cxn modelId="{B8140433-B0E7-408F-8A84-A2436EC5CCFD}" type="presParOf" srcId="{58AF4EA3-A9F7-4B7C-A1AB-8C4D98729E5A}" destId="{2F65D3B0-CB8A-42C5-8009-A98969F7809A}" srcOrd="0" destOrd="0" presId="urn:microsoft.com/office/officeart/2018/2/layout/IconCircleList"/>
    <dgm:cxn modelId="{BB0E4294-DBF1-4088-8174-B45F73A540F6}" type="presParOf" srcId="{58AF4EA3-A9F7-4B7C-A1AB-8C4D98729E5A}" destId="{8739529A-D8EE-42BB-B303-C1B4E850CF40}" srcOrd="1" destOrd="0" presId="urn:microsoft.com/office/officeart/2018/2/layout/IconCircleList"/>
    <dgm:cxn modelId="{181B47EB-3F67-4515-A879-5AE3B3DC7942}" type="presParOf" srcId="{58AF4EA3-A9F7-4B7C-A1AB-8C4D98729E5A}" destId="{C179AD3A-79C5-4E5A-935F-B6C5EE4D1A24}" srcOrd="2" destOrd="0" presId="urn:microsoft.com/office/officeart/2018/2/layout/IconCircleList"/>
    <dgm:cxn modelId="{57E14D00-555D-43F4-9752-14F5C16974DB}" type="presParOf" srcId="{58AF4EA3-A9F7-4B7C-A1AB-8C4D98729E5A}" destId="{AAD00CE6-60D8-4BBD-AC90-E7FF0D8DA236}" srcOrd="3" destOrd="0" presId="urn:microsoft.com/office/officeart/2018/2/layout/IconCircleList"/>
    <dgm:cxn modelId="{41CBE6E7-814B-4C63-9321-392347CDF955}" type="presParOf" srcId="{1FE38FC0-19F9-4C1F-A8D0-52785100DBCE}" destId="{8F456576-B309-458B-B35D-6ACDA8B1EF65}" srcOrd="9" destOrd="0" presId="urn:microsoft.com/office/officeart/2018/2/layout/IconCircleList"/>
    <dgm:cxn modelId="{E74D0E3D-048E-4491-B66A-83177715A167}" type="presParOf" srcId="{1FE38FC0-19F9-4C1F-A8D0-52785100DBCE}" destId="{AA5DA5AD-AE59-4C2C-B855-7FBDCBFD6BF6}" srcOrd="10" destOrd="0" presId="urn:microsoft.com/office/officeart/2018/2/layout/IconCircleList"/>
    <dgm:cxn modelId="{19BE2640-1633-4B0B-AFE5-3A1A1CDE9116}" type="presParOf" srcId="{AA5DA5AD-AE59-4C2C-B855-7FBDCBFD6BF6}" destId="{D7FB67B5-A289-4703-ABDD-A00FF9AFCB53}" srcOrd="0" destOrd="0" presId="urn:microsoft.com/office/officeart/2018/2/layout/IconCircleList"/>
    <dgm:cxn modelId="{0CFE22F3-5257-419B-B02B-C66654996974}" type="presParOf" srcId="{AA5DA5AD-AE59-4C2C-B855-7FBDCBFD6BF6}" destId="{E9511684-54A8-458D-A8F1-46C5FF2ACB95}" srcOrd="1" destOrd="0" presId="urn:microsoft.com/office/officeart/2018/2/layout/IconCircleList"/>
    <dgm:cxn modelId="{EC2F2FE1-C6FA-4D6C-B2BB-F3500A8FC185}" type="presParOf" srcId="{AA5DA5AD-AE59-4C2C-B855-7FBDCBFD6BF6}" destId="{F1AB0C72-9F59-4F94-B533-67706430E60B}" srcOrd="2" destOrd="0" presId="urn:microsoft.com/office/officeart/2018/2/layout/IconCircleList"/>
    <dgm:cxn modelId="{3B018372-2108-4296-91B2-C86F4F73A1FF}" type="presParOf" srcId="{AA5DA5AD-AE59-4C2C-B855-7FBDCBFD6BF6}" destId="{98AE9B99-EDFE-49EF-8C5E-59A765E901AA}" srcOrd="3" destOrd="0" presId="urn:microsoft.com/office/officeart/2018/2/layout/IconCircleList"/>
    <dgm:cxn modelId="{086B8784-8E24-480F-8ACE-A6978DFA5A9A}" type="presParOf" srcId="{1FE38FC0-19F9-4C1F-A8D0-52785100DBCE}" destId="{60AC86DC-2B30-4CEE-9EF3-A196ABF1D37C}" srcOrd="11" destOrd="0" presId="urn:microsoft.com/office/officeart/2018/2/layout/IconCircleList"/>
    <dgm:cxn modelId="{93DE642D-EC32-4B44-9D3D-2FF80DFBBF38}" type="presParOf" srcId="{1FE38FC0-19F9-4C1F-A8D0-52785100DBCE}" destId="{1730E45C-5B81-4EF7-91C5-5F9912A1D75C}" srcOrd="12" destOrd="0" presId="urn:microsoft.com/office/officeart/2018/2/layout/IconCircleList"/>
    <dgm:cxn modelId="{109D1344-E804-49F6-9294-9A4016D69F7A}" type="presParOf" srcId="{1730E45C-5B81-4EF7-91C5-5F9912A1D75C}" destId="{2D249834-A5B5-45A9-BBE8-80428EE53735}" srcOrd="0" destOrd="0" presId="urn:microsoft.com/office/officeart/2018/2/layout/IconCircleList"/>
    <dgm:cxn modelId="{BF4A88ED-8685-48CB-B794-D1277E3A8C5B}" type="presParOf" srcId="{1730E45C-5B81-4EF7-91C5-5F9912A1D75C}" destId="{93F39456-9FF6-4D20-8160-0F8A3B7E3F64}" srcOrd="1" destOrd="0" presId="urn:microsoft.com/office/officeart/2018/2/layout/IconCircleList"/>
    <dgm:cxn modelId="{DC34AE25-047E-4E0D-8CA7-8ADE93A7905E}" type="presParOf" srcId="{1730E45C-5B81-4EF7-91C5-5F9912A1D75C}" destId="{692790C6-F99E-41B0-B63F-7758D965F1C7}" srcOrd="2" destOrd="0" presId="urn:microsoft.com/office/officeart/2018/2/layout/IconCircleList"/>
    <dgm:cxn modelId="{AFEF82B6-2ACF-4C4C-A62E-F8CCD2F80368}" type="presParOf" srcId="{1730E45C-5B81-4EF7-91C5-5F9912A1D75C}" destId="{9456C995-CCC3-4383-8A17-5B29C6229F90}" srcOrd="3" destOrd="0" presId="urn:microsoft.com/office/officeart/2018/2/layout/IconCircleList"/>
    <dgm:cxn modelId="{7F9B3EC5-2BB2-4C91-A892-3E987094D424}" type="presParOf" srcId="{1FE38FC0-19F9-4C1F-A8D0-52785100DBCE}" destId="{F4C91D85-5397-4176-8343-4B2F4207E33A}" srcOrd="13" destOrd="0" presId="urn:microsoft.com/office/officeart/2018/2/layout/IconCircleList"/>
    <dgm:cxn modelId="{3A79F78B-4D22-4D81-8226-5C5D1568653A}" type="presParOf" srcId="{1FE38FC0-19F9-4C1F-A8D0-52785100DBCE}" destId="{3A66518E-C1B6-4BC3-8A90-1F1253F71DAF}" srcOrd="14" destOrd="0" presId="urn:microsoft.com/office/officeart/2018/2/layout/IconCircleList"/>
    <dgm:cxn modelId="{812DA3F0-E6A7-4CB9-813F-4BCCA0350FEA}" type="presParOf" srcId="{3A66518E-C1B6-4BC3-8A90-1F1253F71DAF}" destId="{28EBD8CF-B795-4C1D-88C8-2D65FE975A02}" srcOrd="0" destOrd="0" presId="urn:microsoft.com/office/officeart/2018/2/layout/IconCircleList"/>
    <dgm:cxn modelId="{50E35E63-4FDC-47D5-AA41-0E50F23D50EC}" type="presParOf" srcId="{3A66518E-C1B6-4BC3-8A90-1F1253F71DAF}" destId="{02FB089D-F80D-4D8D-96E3-42965D446384}" srcOrd="1" destOrd="0" presId="urn:microsoft.com/office/officeart/2018/2/layout/IconCircleList"/>
    <dgm:cxn modelId="{07E17AC8-0F16-4066-8108-AD9618D76486}" type="presParOf" srcId="{3A66518E-C1B6-4BC3-8A90-1F1253F71DAF}" destId="{9FE7768D-CDB8-4BB2-95A1-F74692EF6D9F}" srcOrd="2" destOrd="0" presId="urn:microsoft.com/office/officeart/2018/2/layout/IconCircleList"/>
    <dgm:cxn modelId="{6572D13B-1ABE-4380-A7EB-B68D412B70EC}" type="presParOf" srcId="{3A66518E-C1B6-4BC3-8A90-1F1253F71DAF}" destId="{01B69F87-7360-4A6F-AD4C-C10F72F7627F}" srcOrd="3" destOrd="0" presId="urn:microsoft.com/office/officeart/2018/2/layout/IconCircleList"/>
    <dgm:cxn modelId="{51BE93F5-4EB4-4110-B1DD-A6A51AC1E823}" type="presParOf" srcId="{1FE38FC0-19F9-4C1F-A8D0-52785100DBCE}" destId="{BA795F60-DA99-4C9D-8F58-EFD2801463E7}" srcOrd="15" destOrd="0" presId="urn:microsoft.com/office/officeart/2018/2/layout/IconCircleList"/>
    <dgm:cxn modelId="{924C9F03-1DEB-4DB9-970A-59AA3B5121A8}" type="presParOf" srcId="{1FE38FC0-19F9-4C1F-A8D0-52785100DBCE}" destId="{C40F832D-FE4C-4806-BFFC-11A8BB0BE011}" srcOrd="16" destOrd="0" presId="urn:microsoft.com/office/officeart/2018/2/layout/IconCircleList"/>
    <dgm:cxn modelId="{69263CF8-0416-48C8-A8A9-C1C608CD4170}" type="presParOf" srcId="{C40F832D-FE4C-4806-BFFC-11A8BB0BE011}" destId="{4D79156E-D257-41A3-A002-688E5EC5248D}" srcOrd="0" destOrd="0" presId="urn:microsoft.com/office/officeart/2018/2/layout/IconCircleList"/>
    <dgm:cxn modelId="{7CC4F5ED-9A20-4E08-9CFE-917F14F8FCB2}" type="presParOf" srcId="{C40F832D-FE4C-4806-BFFC-11A8BB0BE011}" destId="{4AC07AB4-2AF4-401B-8F52-59DDC81ACCD5}" srcOrd="1" destOrd="0" presId="urn:microsoft.com/office/officeart/2018/2/layout/IconCircleList"/>
    <dgm:cxn modelId="{FB589755-1440-436E-9348-229CC4D18242}" type="presParOf" srcId="{C40F832D-FE4C-4806-BFFC-11A8BB0BE011}" destId="{8E0F61A4-4852-4502-B0E4-690E97E5C083}" srcOrd="2" destOrd="0" presId="urn:microsoft.com/office/officeart/2018/2/layout/IconCircleList"/>
    <dgm:cxn modelId="{EFDEE126-80BA-4B95-BA14-168A369D4F69}" type="presParOf" srcId="{C40F832D-FE4C-4806-BFFC-11A8BB0BE011}" destId="{361E7A0B-962E-4FCF-90A7-54FA1652EA3A}"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C8DDBC-4D27-4FAF-AF32-3B18D4D2C713}">
      <dsp:nvSpPr>
        <dsp:cNvPr id="0" name=""/>
        <dsp:cNvSpPr/>
      </dsp:nvSpPr>
      <dsp:spPr>
        <a:xfrm>
          <a:off x="1052" y="563836"/>
          <a:ext cx="579993" cy="57999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53A46EC-EA12-4791-B610-6A7B1F860E5D}">
      <dsp:nvSpPr>
        <dsp:cNvPr id="0" name=""/>
        <dsp:cNvSpPr/>
      </dsp:nvSpPr>
      <dsp:spPr>
        <a:xfrm>
          <a:off x="122851" y="685634"/>
          <a:ext cx="336396" cy="3363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F911FD6-2E27-4453-87A6-50F5DE341BC7}">
      <dsp:nvSpPr>
        <dsp:cNvPr id="0" name=""/>
        <dsp:cNvSpPr/>
      </dsp:nvSpPr>
      <dsp:spPr>
        <a:xfrm>
          <a:off x="705331" y="563836"/>
          <a:ext cx="1367128" cy="579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8+ years of experience in IT Industry</a:t>
          </a:r>
        </a:p>
      </dsp:txBody>
      <dsp:txXfrm>
        <a:off x="705331" y="563836"/>
        <a:ext cx="1367128" cy="579993"/>
      </dsp:txXfrm>
    </dsp:sp>
    <dsp:sp modelId="{B2F85E20-ACB6-452D-A5D8-182DE97C330A}">
      <dsp:nvSpPr>
        <dsp:cNvPr id="0" name=""/>
        <dsp:cNvSpPr/>
      </dsp:nvSpPr>
      <dsp:spPr>
        <a:xfrm>
          <a:off x="2310670" y="563836"/>
          <a:ext cx="579993" cy="579993"/>
        </a:xfrm>
        <a:prstGeom prst="ellipse">
          <a:avLst/>
        </a:prstGeom>
        <a:solidFill>
          <a:schemeClr val="accent2">
            <a:hueOff val="-104765"/>
            <a:satOff val="-1207"/>
            <a:lumOff val="270"/>
            <a:alphaOff val="0"/>
          </a:schemeClr>
        </a:solidFill>
        <a:ln>
          <a:noFill/>
        </a:ln>
        <a:effectLst/>
      </dsp:spPr>
      <dsp:style>
        <a:lnRef idx="0">
          <a:scrgbClr r="0" g="0" b="0"/>
        </a:lnRef>
        <a:fillRef idx="1">
          <a:scrgbClr r="0" g="0" b="0"/>
        </a:fillRef>
        <a:effectRef idx="2">
          <a:scrgbClr r="0" g="0" b="0"/>
        </a:effectRef>
        <a:fontRef idx="minor"/>
      </dsp:style>
    </dsp:sp>
    <dsp:sp modelId="{6D07BD2A-E94A-443E-8DBA-2A6721D6FF4B}">
      <dsp:nvSpPr>
        <dsp:cNvPr id="0" name=""/>
        <dsp:cNvSpPr/>
      </dsp:nvSpPr>
      <dsp:spPr>
        <a:xfrm>
          <a:off x="2432469" y="685634"/>
          <a:ext cx="336396" cy="3363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4B92057-7B87-4F0B-A3B1-3C0B5B3E8FAC}">
      <dsp:nvSpPr>
        <dsp:cNvPr id="0" name=""/>
        <dsp:cNvSpPr/>
      </dsp:nvSpPr>
      <dsp:spPr>
        <a:xfrm>
          <a:off x="3014949" y="563836"/>
          <a:ext cx="1367128" cy="579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Worked for WIPRO ,CTS, Accenture</a:t>
          </a:r>
        </a:p>
      </dsp:txBody>
      <dsp:txXfrm>
        <a:off x="3014949" y="563836"/>
        <a:ext cx="1367128" cy="579993"/>
      </dsp:txXfrm>
    </dsp:sp>
    <dsp:sp modelId="{D58C1575-E651-4B67-BBC8-E0C1160AC2BB}">
      <dsp:nvSpPr>
        <dsp:cNvPr id="0" name=""/>
        <dsp:cNvSpPr/>
      </dsp:nvSpPr>
      <dsp:spPr>
        <a:xfrm>
          <a:off x="4620288" y="563836"/>
          <a:ext cx="579993" cy="579993"/>
        </a:xfrm>
        <a:prstGeom prst="ellipse">
          <a:avLst/>
        </a:prstGeom>
        <a:solidFill>
          <a:schemeClr val="accent2">
            <a:hueOff val="-209531"/>
            <a:satOff val="-2415"/>
            <a:lumOff val="540"/>
            <a:alphaOff val="0"/>
          </a:schemeClr>
        </a:solidFill>
        <a:ln>
          <a:noFill/>
        </a:ln>
        <a:effectLst/>
      </dsp:spPr>
      <dsp:style>
        <a:lnRef idx="0">
          <a:scrgbClr r="0" g="0" b="0"/>
        </a:lnRef>
        <a:fillRef idx="1">
          <a:scrgbClr r="0" g="0" b="0"/>
        </a:fillRef>
        <a:effectRef idx="2">
          <a:scrgbClr r="0" g="0" b="0"/>
        </a:effectRef>
        <a:fontRef idx="minor"/>
      </dsp:style>
    </dsp:sp>
    <dsp:sp modelId="{8AAA1637-5BB0-4D22-9E8F-2F2B77DB98DA}">
      <dsp:nvSpPr>
        <dsp:cNvPr id="0" name=""/>
        <dsp:cNvSpPr/>
      </dsp:nvSpPr>
      <dsp:spPr>
        <a:xfrm>
          <a:off x="4742087" y="685634"/>
          <a:ext cx="336396" cy="336396"/>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EDC0349B-07D2-4F5D-8245-0AA7C61C0373}">
      <dsp:nvSpPr>
        <dsp:cNvPr id="0" name=""/>
        <dsp:cNvSpPr/>
      </dsp:nvSpPr>
      <dsp:spPr>
        <a:xfrm>
          <a:off x="5324566" y="563836"/>
          <a:ext cx="1367128" cy="579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Published 13+ whitepapers in Automation</a:t>
          </a:r>
        </a:p>
      </dsp:txBody>
      <dsp:txXfrm>
        <a:off x="5324566" y="563836"/>
        <a:ext cx="1367128" cy="579993"/>
      </dsp:txXfrm>
    </dsp:sp>
    <dsp:sp modelId="{2B3CE8A4-3CA7-493D-8FCF-26EACCACBF1E}">
      <dsp:nvSpPr>
        <dsp:cNvPr id="0" name=""/>
        <dsp:cNvSpPr/>
      </dsp:nvSpPr>
      <dsp:spPr>
        <a:xfrm>
          <a:off x="1052" y="1837515"/>
          <a:ext cx="579993" cy="579993"/>
        </a:xfrm>
        <a:prstGeom prst="ellipse">
          <a:avLst/>
        </a:prstGeom>
        <a:solidFill>
          <a:schemeClr val="accent2">
            <a:hueOff val="-314296"/>
            <a:satOff val="-3622"/>
            <a:lumOff val="810"/>
            <a:alphaOff val="0"/>
          </a:schemeClr>
        </a:solidFill>
        <a:ln>
          <a:noFill/>
        </a:ln>
        <a:effectLst/>
      </dsp:spPr>
      <dsp:style>
        <a:lnRef idx="0">
          <a:scrgbClr r="0" g="0" b="0"/>
        </a:lnRef>
        <a:fillRef idx="1">
          <a:scrgbClr r="0" g="0" b="0"/>
        </a:fillRef>
        <a:effectRef idx="2">
          <a:scrgbClr r="0" g="0" b="0"/>
        </a:effectRef>
        <a:fontRef idx="minor"/>
      </dsp:style>
    </dsp:sp>
    <dsp:sp modelId="{78FB4443-3A40-4D1B-89C1-0C85163FAAF7}">
      <dsp:nvSpPr>
        <dsp:cNvPr id="0" name=""/>
        <dsp:cNvSpPr/>
      </dsp:nvSpPr>
      <dsp:spPr>
        <a:xfrm>
          <a:off x="18797" y="1895918"/>
          <a:ext cx="557657" cy="480458"/>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44000" r="-44000"/>
          </a:stretch>
        </a:blipFill>
        <a:ln>
          <a:noFill/>
        </a:ln>
        <a:effectLst/>
      </dsp:spPr>
      <dsp:style>
        <a:lnRef idx="0">
          <a:scrgbClr r="0" g="0" b="0"/>
        </a:lnRef>
        <a:fillRef idx="3">
          <a:scrgbClr r="0" g="0" b="0"/>
        </a:fillRef>
        <a:effectRef idx="2">
          <a:scrgbClr r="0" g="0" b="0"/>
        </a:effectRef>
        <a:fontRef idx="minor">
          <a:schemeClr val="lt1"/>
        </a:fontRef>
      </dsp:style>
    </dsp:sp>
    <dsp:sp modelId="{0994690F-2B3A-4EC0-9BEC-AA80D4A7D453}">
      <dsp:nvSpPr>
        <dsp:cNvPr id="0" name=""/>
        <dsp:cNvSpPr/>
      </dsp:nvSpPr>
      <dsp:spPr>
        <a:xfrm>
          <a:off x="705331" y="1837515"/>
          <a:ext cx="1367128" cy="579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Expertise in both Development and QA</a:t>
          </a:r>
        </a:p>
      </dsp:txBody>
      <dsp:txXfrm>
        <a:off x="705331" y="1837515"/>
        <a:ext cx="1367128" cy="579993"/>
      </dsp:txXfrm>
    </dsp:sp>
    <dsp:sp modelId="{2F65D3B0-CB8A-42C5-8009-A98969F7809A}">
      <dsp:nvSpPr>
        <dsp:cNvPr id="0" name=""/>
        <dsp:cNvSpPr/>
      </dsp:nvSpPr>
      <dsp:spPr>
        <a:xfrm>
          <a:off x="2310670" y="1837515"/>
          <a:ext cx="579993" cy="579993"/>
        </a:xfrm>
        <a:prstGeom prst="ellipse">
          <a:avLst/>
        </a:prstGeom>
        <a:solidFill>
          <a:schemeClr val="accent2">
            <a:hueOff val="-419062"/>
            <a:satOff val="-4829"/>
            <a:lumOff val="1079"/>
            <a:alphaOff val="0"/>
          </a:schemeClr>
        </a:solidFill>
        <a:ln>
          <a:noFill/>
        </a:ln>
        <a:effectLst/>
      </dsp:spPr>
      <dsp:style>
        <a:lnRef idx="0">
          <a:scrgbClr r="0" g="0" b="0"/>
        </a:lnRef>
        <a:fillRef idx="1">
          <a:scrgbClr r="0" g="0" b="0"/>
        </a:fillRef>
        <a:effectRef idx="2">
          <a:scrgbClr r="0" g="0" b="0"/>
        </a:effectRef>
        <a:fontRef idx="minor"/>
      </dsp:style>
    </dsp:sp>
    <dsp:sp modelId="{8739529A-D8EE-42BB-B303-C1B4E850CF40}">
      <dsp:nvSpPr>
        <dsp:cNvPr id="0" name=""/>
        <dsp:cNvSpPr/>
      </dsp:nvSpPr>
      <dsp:spPr>
        <a:xfrm>
          <a:off x="2403568" y="1958222"/>
          <a:ext cx="394199" cy="338579"/>
        </a:xfrm>
        <a:prstGeom prst="rect">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t="-8000" b="-8000"/>
          </a:stretch>
        </a:blipFill>
        <a:ln>
          <a:noFill/>
        </a:ln>
        <a:effectLst/>
      </dsp:spPr>
      <dsp:style>
        <a:lnRef idx="0">
          <a:scrgbClr r="0" g="0" b="0"/>
        </a:lnRef>
        <a:fillRef idx="3">
          <a:scrgbClr r="0" g="0" b="0"/>
        </a:fillRef>
        <a:effectRef idx="2">
          <a:scrgbClr r="0" g="0" b="0"/>
        </a:effectRef>
        <a:fontRef idx="minor">
          <a:schemeClr val="lt1"/>
        </a:fontRef>
      </dsp:style>
    </dsp:sp>
    <dsp:sp modelId="{AAD00CE6-60D8-4BBD-AC90-E7FF0D8DA236}">
      <dsp:nvSpPr>
        <dsp:cNvPr id="0" name=""/>
        <dsp:cNvSpPr/>
      </dsp:nvSpPr>
      <dsp:spPr>
        <a:xfrm>
          <a:off x="3014949" y="1837515"/>
          <a:ext cx="1367128" cy="579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Expert in C#, Java, Python, Java Script, Node JS</a:t>
          </a:r>
        </a:p>
      </dsp:txBody>
      <dsp:txXfrm>
        <a:off x="3014949" y="1837515"/>
        <a:ext cx="1367128" cy="579993"/>
      </dsp:txXfrm>
    </dsp:sp>
    <dsp:sp modelId="{D7FB67B5-A289-4703-ABDD-A00FF9AFCB53}">
      <dsp:nvSpPr>
        <dsp:cNvPr id="0" name=""/>
        <dsp:cNvSpPr/>
      </dsp:nvSpPr>
      <dsp:spPr>
        <a:xfrm>
          <a:off x="4620288" y="1837515"/>
          <a:ext cx="579993" cy="579993"/>
        </a:xfrm>
        <a:prstGeom prst="ellipse">
          <a:avLst/>
        </a:prstGeom>
        <a:solidFill>
          <a:schemeClr val="accent2">
            <a:hueOff val="-523827"/>
            <a:satOff val="-6036"/>
            <a:lumOff val="1349"/>
            <a:alphaOff val="0"/>
          </a:schemeClr>
        </a:solidFill>
        <a:ln>
          <a:noFill/>
        </a:ln>
        <a:effectLst/>
      </dsp:spPr>
      <dsp:style>
        <a:lnRef idx="0">
          <a:scrgbClr r="0" g="0" b="0"/>
        </a:lnRef>
        <a:fillRef idx="1">
          <a:scrgbClr r="0" g="0" b="0"/>
        </a:fillRef>
        <a:effectRef idx="2">
          <a:scrgbClr r="0" g="0" b="0"/>
        </a:effectRef>
        <a:fontRef idx="minor"/>
      </dsp:style>
    </dsp:sp>
    <dsp:sp modelId="{E9511684-54A8-458D-A8F1-46C5FF2ACB95}">
      <dsp:nvSpPr>
        <dsp:cNvPr id="0" name=""/>
        <dsp:cNvSpPr/>
      </dsp:nvSpPr>
      <dsp:spPr>
        <a:xfrm>
          <a:off x="4742087" y="1959313"/>
          <a:ext cx="336396" cy="336396"/>
        </a:xfrm>
        <a:prstGeom prst="rect">
          <a:avLst/>
        </a:prstGeom>
        <a:blipFill>
          <a:blip xmlns:r="http://schemas.openxmlformats.org/officeDocument/2006/relationships" r:embed="rId8">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8AE9B99-EDFE-49EF-8C5E-59A765E901AA}">
      <dsp:nvSpPr>
        <dsp:cNvPr id="0" name=""/>
        <dsp:cNvSpPr/>
      </dsp:nvSpPr>
      <dsp:spPr>
        <a:xfrm>
          <a:off x="5324566" y="1837515"/>
          <a:ext cx="1367128" cy="579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Developed Enterprise business solution for various client</a:t>
          </a:r>
        </a:p>
      </dsp:txBody>
      <dsp:txXfrm>
        <a:off x="5324566" y="1837515"/>
        <a:ext cx="1367128" cy="579993"/>
      </dsp:txXfrm>
    </dsp:sp>
    <dsp:sp modelId="{2D249834-A5B5-45A9-BBE8-80428EE53735}">
      <dsp:nvSpPr>
        <dsp:cNvPr id="0" name=""/>
        <dsp:cNvSpPr/>
      </dsp:nvSpPr>
      <dsp:spPr>
        <a:xfrm>
          <a:off x="1052" y="3111194"/>
          <a:ext cx="579993" cy="579993"/>
        </a:xfrm>
        <a:prstGeom prst="ellipse">
          <a:avLst/>
        </a:prstGeom>
        <a:solidFill>
          <a:schemeClr val="accent2">
            <a:hueOff val="-628592"/>
            <a:satOff val="-7244"/>
            <a:lumOff val="1619"/>
            <a:alphaOff val="0"/>
          </a:schemeClr>
        </a:solidFill>
        <a:ln>
          <a:noFill/>
        </a:ln>
        <a:effectLst/>
      </dsp:spPr>
      <dsp:style>
        <a:lnRef idx="0">
          <a:scrgbClr r="0" g="0" b="0"/>
        </a:lnRef>
        <a:fillRef idx="1">
          <a:scrgbClr r="0" g="0" b="0"/>
        </a:fillRef>
        <a:effectRef idx="2">
          <a:scrgbClr r="0" g="0" b="0"/>
        </a:effectRef>
        <a:fontRef idx="minor"/>
      </dsp:style>
    </dsp:sp>
    <dsp:sp modelId="{93F39456-9FF6-4D20-8160-0F8A3B7E3F64}">
      <dsp:nvSpPr>
        <dsp:cNvPr id="0" name=""/>
        <dsp:cNvSpPr/>
      </dsp:nvSpPr>
      <dsp:spPr>
        <a:xfrm>
          <a:off x="68161" y="3141555"/>
          <a:ext cx="445775" cy="519271"/>
        </a:xfrm>
        <a:prstGeom prst="rect">
          <a:avLst/>
        </a:prstGeom>
        <a:blipFill>
          <a:blip xmlns:r="http://schemas.openxmlformats.org/officeDocument/2006/relationships" r:embed="rId9">
            <a:extLst>
              <a:ext uri="{28A0092B-C50C-407E-A947-70E740481C1C}">
                <a14:useLocalDpi xmlns:a14="http://schemas.microsoft.com/office/drawing/2010/main" val="0"/>
              </a:ext>
            </a:extLst>
          </a:blip>
          <a:srcRect/>
          <a:stretch>
            <a:fillRect l="-25000" r="-25000"/>
          </a:stretch>
        </a:blipFill>
        <a:ln>
          <a:noFill/>
        </a:ln>
        <a:effectLst/>
      </dsp:spPr>
      <dsp:style>
        <a:lnRef idx="0">
          <a:scrgbClr r="0" g="0" b="0"/>
        </a:lnRef>
        <a:fillRef idx="3">
          <a:scrgbClr r="0" g="0" b="0"/>
        </a:fillRef>
        <a:effectRef idx="2">
          <a:scrgbClr r="0" g="0" b="0"/>
        </a:effectRef>
        <a:fontRef idx="minor">
          <a:schemeClr val="lt1"/>
        </a:fontRef>
      </dsp:style>
    </dsp:sp>
    <dsp:sp modelId="{9456C995-CCC3-4383-8A17-5B29C6229F90}">
      <dsp:nvSpPr>
        <dsp:cNvPr id="0" name=""/>
        <dsp:cNvSpPr/>
      </dsp:nvSpPr>
      <dsp:spPr>
        <a:xfrm>
          <a:off x="705331" y="3111194"/>
          <a:ext cx="1367128" cy="579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dirty="0"/>
            <a:t>Trained more than 500+ Students</a:t>
          </a:r>
        </a:p>
      </dsp:txBody>
      <dsp:txXfrm>
        <a:off x="705331" y="3111194"/>
        <a:ext cx="1367128" cy="579993"/>
      </dsp:txXfrm>
    </dsp:sp>
    <dsp:sp modelId="{28EBD8CF-B795-4C1D-88C8-2D65FE975A02}">
      <dsp:nvSpPr>
        <dsp:cNvPr id="0" name=""/>
        <dsp:cNvSpPr/>
      </dsp:nvSpPr>
      <dsp:spPr>
        <a:xfrm>
          <a:off x="2310670" y="3111194"/>
          <a:ext cx="579993" cy="579993"/>
        </a:xfrm>
        <a:prstGeom prst="ellipse">
          <a:avLst/>
        </a:prstGeom>
        <a:solidFill>
          <a:schemeClr val="accent2">
            <a:hueOff val="-733358"/>
            <a:satOff val="-8451"/>
            <a:lumOff val="1889"/>
            <a:alphaOff val="0"/>
          </a:schemeClr>
        </a:solidFill>
        <a:ln>
          <a:noFill/>
        </a:ln>
        <a:effectLst/>
      </dsp:spPr>
      <dsp:style>
        <a:lnRef idx="0">
          <a:scrgbClr r="0" g="0" b="0"/>
        </a:lnRef>
        <a:fillRef idx="1">
          <a:scrgbClr r="0" g="0" b="0"/>
        </a:fillRef>
        <a:effectRef idx="2">
          <a:scrgbClr r="0" g="0" b="0"/>
        </a:effectRef>
        <a:fontRef idx="minor"/>
      </dsp:style>
    </dsp:sp>
    <dsp:sp modelId="{02FB089D-F80D-4D8D-96E3-42965D446384}">
      <dsp:nvSpPr>
        <dsp:cNvPr id="0" name=""/>
        <dsp:cNvSpPr/>
      </dsp:nvSpPr>
      <dsp:spPr>
        <a:xfrm>
          <a:off x="2432469" y="3232992"/>
          <a:ext cx="336396" cy="336396"/>
        </a:xfrm>
        <a:prstGeom prst="rect">
          <a:avLst/>
        </a:prstGeom>
        <a:blipFill>
          <a:blip xmlns:r="http://schemas.openxmlformats.org/officeDocument/2006/relationships" r:embed="rId10">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1B69F87-7360-4A6F-AD4C-C10F72F7627F}">
      <dsp:nvSpPr>
        <dsp:cNvPr id="0" name=""/>
        <dsp:cNvSpPr/>
      </dsp:nvSpPr>
      <dsp:spPr>
        <a:xfrm>
          <a:off x="3014949" y="3111194"/>
          <a:ext cx="1367128" cy="579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RPA Developer</a:t>
          </a:r>
        </a:p>
        <a:p>
          <a:pPr marL="0" lvl="0" indent="0" algn="l" defTabSz="533400">
            <a:lnSpc>
              <a:spcPct val="90000"/>
            </a:lnSpc>
            <a:spcBef>
              <a:spcPct val="0"/>
            </a:spcBef>
            <a:spcAft>
              <a:spcPct val="35000"/>
            </a:spcAft>
            <a:buNone/>
          </a:pPr>
          <a:r>
            <a:rPr lang="en-US" sz="1200" kern="1200"/>
            <a:t>(UIPATH,BluePrisim,AA)</a:t>
          </a:r>
        </a:p>
      </dsp:txBody>
      <dsp:txXfrm>
        <a:off x="3014949" y="3111194"/>
        <a:ext cx="1367128" cy="579993"/>
      </dsp:txXfrm>
    </dsp:sp>
    <dsp:sp modelId="{4D79156E-D257-41A3-A002-688E5EC5248D}">
      <dsp:nvSpPr>
        <dsp:cNvPr id="0" name=""/>
        <dsp:cNvSpPr/>
      </dsp:nvSpPr>
      <dsp:spPr>
        <a:xfrm>
          <a:off x="4620288" y="3111194"/>
          <a:ext cx="579993" cy="579993"/>
        </a:xfrm>
        <a:prstGeom prst="ellipse">
          <a:avLst/>
        </a:prstGeom>
        <a:solidFill>
          <a:schemeClr val="accent2">
            <a:hueOff val="-838123"/>
            <a:satOff val="-9658"/>
            <a:lumOff val="2159"/>
            <a:alphaOff val="0"/>
          </a:schemeClr>
        </a:solidFill>
        <a:ln>
          <a:noFill/>
        </a:ln>
        <a:effectLst/>
      </dsp:spPr>
      <dsp:style>
        <a:lnRef idx="0">
          <a:scrgbClr r="0" g="0" b="0"/>
        </a:lnRef>
        <a:fillRef idx="1">
          <a:scrgbClr r="0" g="0" b="0"/>
        </a:fillRef>
        <a:effectRef idx="2">
          <a:scrgbClr r="0" g="0" b="0"/>
        </a:effectRef>
        <a:fontRef idx="minor"/>
      </dsp:style>
    </dsp:sp>
    <dsp:sp modelId="{4AC07AB4-2AF4-401B-8F52-59DDC81ACCD5}">
      <dsp:nvSpPr>
        <dsp:cNvPr id="0" name=""/>
        <dsp:cNvSpPr/>
      </dsp:nvSpPr>
      <dsp:spPr>
        <a:xfrm>
          <a:off x="4670497" y="3184351"/>
          <a:ext cx="479576" cy="433678"/>
        </a:xfrm>
        <a:prstGeom prst="rect">
          <a:avLst/>
        </a:prstGeom>
        <a:blipFill>
          <a:blip xmlns:r="http://schemas.openxmlformats.org/officeDocument/2006/relationships" r:embed="rId11">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61E7A0B-962E-4FCF-90A7-54FA1652EA3A}">
      <dsp:nvSpPr>
        <dsp:cNvPr id="0" name=""/>
        <dsp:cNvSpPr/>
      </dsp:nvSpPr>
      <dsp:spPr>
        <a:xfrm>
          <a:off x="5324566" y="3111194"/>
          <a:ext cx="1367128" cy="579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Master Of Science From BITS PILANI</a:t>
          </a:r>
        </a:p>
      </dsp:txBody>
      <dsp:txXfrm>
        <a:off x="5324566" y="3111194"/>
        <a:ext cx="1367128" cy="579993"/>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9/29/2018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9/29/2018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9/29/2018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9/29/2018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9/29/2018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9/29/2018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9/29/2018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9/29/2018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9/29/2018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5.gif"/><Relationship Id="rId3" Type="http://schemas.openxmlformats.org/officeDocument/2006/relationships/image" Target="../media/image20.gif"/><Relationship Id="rId7" Type="http://schemas.openxmlformats.org/officeDocument/2006/relationships/image" Target="../media/image24.gif"/><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gif"/><Relationship Id="rId5" Type="http://schemas.openxmlformats.org/officeDocument/2006/relationships/image" Target="../media/image22.jpeg"/><Relationship Id="rId10" Type="http://schemas.openxmlformats.org/officeDocument/2006/relationships/image" Target="../media/image27.png"/><Relationship Id="rId4" Type="http://schemas.openxmlformats.org/officeDocument/2006/relationships/image" Target="../media/image21.gif"/><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0.gif"/><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5.gif"/><Relationship Id="rId5" Type="http://schemas.openxmlformats.org/officeDocument/2006/relationships/image" Target="../media/image34.gif"/><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92279-8165-44EC-BD32-0746510475E4}"/>
              </a:ext>
            </a:extLst>
          </p:cNvPr>
          <p:cNvSpPr>
            <a:spLocks noGrp="1"/>
          </p:cNvSpPr>
          <p:nvPr>
            <p:ph type="ctrTitle"/>
          </p:nvPr>
        </p:nvSpPr>
        <p:spPr/>
        <p:txBody>
          <a:bodyPr/>
          <a:lstStyle/>
          <a:p>
            <a:pPr algn="ctr"/>
            <a:r>
              <a:rPr lang="en-US" dirty="0"/>
              <a:t>Rest API Automation </a:t>
            </a:r>
            <a:br>
              <a:rPr lang="en-US" dirty="0"/>
            </a:br>
            <a:r>
              <a:rPr lang="en-US" dirty="0"/>
              <a:t>(Web service testing)</a:t>
            </a:r>
          </a:p>
        </p:txBody>
      </p:sp>
      <p:pic>
        <p:nvPicPr>
          <p:cNvPr id="5" name="Picture 4">
            <a:extLst>
              <a:ext uri="{FF2B5EF4-FFF2-40B4-BE49-F238E27FC236}">
                <a16:creationId xmlns:a16="http://schemas.microsoft.com/office/drawing/2014/main" id="{16261CEE-203C-4F37-8733-4A818468690C}"/>
              </a:ext>
            </a:extLst>
          </p:cNvPr>
          <p:cNvPicPr>
            <a:picLocks noChangeAspect="1"/>
          </p:cNvPicPr>
          <p:nvPr/>
        </p:nvPicPr>
        <p:blipFill>
          <a:blip r:embed="rId2"/>
          <a:stretch>
            <a:fillRect/>
          </a:stretch>
        </p:blipFill>
        <p:spPr>
          <a:xfrm>
            <a:off x="5211991" y="3680669"/>
            <a:ext cx="2120439" cy="1470171"/>
          </a:xfrm>
          <a:prstGeom prst="rect">
            <a:avLst/>
          </a:prstGeom>
        </p:spPr>
      </p:pic>
    </p:spTree>
    <p:extLst>
      <p:ext uri="{BB962C8B-B14F-4D97-AF65-F5344CB8AC3E}">
        <p14:creationId xmlns:p14="http://schemas.microsoft.com/office/powerpoint/2010/main" val="15174096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extLst/>
          </a:blip>
          <a:stretch/>
        </a:blipFill>
        <a:effectLst/>
      </p:bgPr>
    </p:bg>
    <p:spTree>
      <p:nvGrpSpPr>
        <p:cNvPr id="1" name=""/>
        <p:cNvGrpSpPr/>
        <p:nvPr/>
      </p:nvGrpSpPr>
      <p:grpSpPr>
        <a:xfrm>
          <a:off x="0" y="0"/>
          <a:ext cx="0" cy="0"/>
          <a:chOff x="0" y="0"/>
          <a:chExt cx="0" cy="0"/>
        </a:xfrm>
      </p:grpSpPr>
      <p:pic>
        <p:nvPicPr>
          <p:cNvPr id="5191" name="Picture 2">
            <a:extLst>
              <a:ext uri="{FF2B5EF4-FFF2-40B4-BE49-F238E27FC236}">
                <a16:creationId xmlns:a16="http://schemas.microsoft.com/office/drawing/2014/main" id="{48C316E1-D12D-499B-8EE5-4D812677D69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5192" name="Group 84">
            <a:extLst>
              <a:ext uri="{FF2B5EF4-FFF2-40B4-BE49-F238E27FC236}">
                <a16:creationId xmlns:a16="http://schemas.microsoft.com/office/drawing/2014/main" id="{D8CFE9B4-1CEA-42F0-AF67-4A7E44E200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86" name="Rectangle 5">
              <a:extLst>
                <a:ext uri="{FF2B5EF4-FFF2-40B4-BE49-F238E27FC236}">
                  <a16:creationId xmlns:a16="http://schemas.microsoft.com/office/drawing/2014/main" id="{6ED5C455-8278-4BF6-A8C6-27206EC6BEC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7" name="Freeform 6">
              <a:extLst>
                <a:ext uri="{FF2B5EF4-FFF2-40B4-BE49-F238E27FC236}">
                  <a16:creationId xmlns:a16="http://schemas.microsoft.com/office/drawing/2014/main" id="{F1B20380-E805-4179-BC6F-806EEECDDA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93" name="Freeform 7">
              <a:extLst>
                <a:ext uri="{FF2B5EF4-FFF2-40B4-BE49-F238E27FC236}">
                  <a16:creationId xmlns:a16="http://schemas.microsoft.com/office/drawing/2014/main" id="{5A56BB94-3CA0-4ED6-8DD7-6816451905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94" name="Rectangle 8">
              <a:extLst>
                <a:ext uri="{FF2B5EF4-FFF2-40B4-BE49-F238E27FC236}">
                  <a16:creationId xmlns:a16="http://schemas.microsoft.com/office/drawing/2014/main" id="{18E54468-3AE4-4A05-9F8E-1AB623E3E6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195" name="Freeform 9">
              <a:extLst>
                <a:ext uri="{FF2B5EF4-FFF2-40B4-BE49-F238E27FC236}">
                  <a16:creationId xmlns:a16="http://schemas.microsoft.com/office/drawing/2014/main" id="{43F2291D-5C37-40EE-AA95-E200574A26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96" name="Freeform 10">
              <a:extLst>
                <a:ext uri="{FF2B5EF4-FFF2-40B4-BE49-F238E27FC236}">
                  <a16:creationId xmlns:a16="http://schemas.microsoft.com/office/drawing/2014/main" id="{23B8E8A7-B09D-4C37-A551-320FC7E889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97" name="Freeform 11">
              <a:extLst>
                <a:ext uri="{FF2B5EF4-FFF2-40B4-BE49-F238E27FC236}">
                  <a16:creationId xmlns:a16="http://schemas.microsoft.com/office/drawing/2014/main" id="{49EFA564-310C-4EF4-874A-6001C5C75A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98" name="Freeform 12">
              <a:extLst>
                <a:ext uri="{FF2B5EF4-FFF2-40B4-BE49-F238E27FC236}">
                  <a16:creationId xmlns:a16="http://schemas.microsoft.com/office/drawing/2014/main" id="{C744A023-1131-4AE7-ADB4-84FB84DCBD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99" name="Freeform 13">
              <a:extLst>
                <a:ext uri="{FF2B5EF4-FFF2-40B4-BE49-F238E27FC236}">
                  <a16:creationId xmlns:a16="http://schemas.microsoft.com/office/drawing/2014/main" id="{60FE0328-9A2B-48D3-A7A3-57CF4C10C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00" name="Freeform 14">
              <a:extLst>
                <a:ext uri="{FF2B5EF4-FFF2-40B4-BE49-F238E27FC236}">
                  <a16:creationId xmlns:a16="http://schemas.microsoft.com/office/drawing/2014/main" id="{ECE8A752-2387-426C-96FC-7573D1837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01" name="Freeform 15">
              <a:extLst>
                <a:ext uri="{FF2B5EF4-FFF2-40B4-BE49-F238E27FC236}">
                  <a16:creationId xmlns:a16="http://schemas.microsoft.com/office/drawing/2014/main" id="{5D2CCCE8-3FC2-4FB3-BD8B-A711B9AE36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02" name="Freeform 16">
              <a:extLst>
                <a:ext uri="{FF2B5EF4-FFF2-40B4-BE49-F238E27FC236}">
                  <a16:creationId xmlns:a16="http://schemas.microsoft.com/office/drawing/2014/main" id="{38D0FDAE-8564-4F16-B65A-938F2ED347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03" name="Freeform 17">
              <a:extLst>
                <a:ext uri="{FF2B5EF4-FFF2-40B4-BE49-F238E27FC236}">
                  <a16:creationId xmlns:a16="http://schemas.microsoft.com/office/drawing/2014/main" id="{0562BD34-B6B0-4E0F-A2DB-8561A6ECE8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04" name="Freeform 18">
              <a:extLst>
                <a:ext uri="{FF2B5EF4-FFF2-40B4-BE49-F238E27FC236}">
                  <a16:creationId xmlns:a16="http://schemas.microsoft.com/office/drawing/2014/main" id="{0A12D88B-018B-4A6B-B022-EB86942A02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05" name="Freeform 19">
              <a:extLst>
                <a:ext uri="{FF2B5EF4-FFF2-40B4-BE49-F238E27FC236}">
                  <a16:creationId xmlns:a16="http://schemas.microsoft.com/office/drawing/2014/main" id="{2AED157D-F159-4800-A6AA-6A1091E4BF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06" name="Freeform 20">
              <a:extLst>
                <a:ext uri="{FF2B5EF4-FFF2-40B4-BE49-F238E27FC236}">
                  <a16:creationId xmlns:a16="http://schemas.microsoft.com/office/drawing/2014/main" id="{9F5985F2-C0CE-4A8C-805C-793879B11C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07" name="Freeform 21">
              <a:extLst>
                <a:ext uri="{FF2B5EF4-FFF2-40B4-BE49-F238E27FC236}">
                  <a16:creationId xmlns:a16="http://schemas.microsoft.com/office/drawing/2014/main" id="{DD1BD296-59A9-4921-87CC-384F5C3124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08" name="Freeform 22">
              <a:extLst>
                <a:ext uri="{FF2B5EF4-FFF2-40B4-BE49-F238E27FC236}">
                  <a16:creationId xmlns:a16="http://schemas.microsoft.com/office/drawing/2014/main" id="{BBAF20E7-9EE2-4064-88CF-F27131435F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09" name="Freeform 23">
              <a:extLst>
                <a:ext uri="{FF2B5EF4-FFF2-40B4-BE49-F238E27FC236}">
                  <a16:creationId xmlns:a16="http://schemas.microsoft.com/office/drawing/2014/main" id="{9FE39585-A51C-4C48-819C-56283F827B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10" name="Freeform 24">
              <a:extLst>
                <a:ext uri="{FF2B5EF4-FFF2-40B4-BE49-F238E27FC236}">
                  <a16:creationId xmlns:a16="http://schemas.microsoft.com/office/drawing/2014/main" id="{E30E8E46-3EC5-4110-BF37-C14F2E8F35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11" name="Freeform 25">
              <a:extLst>
                <a:ext uri="{FF2B5EF4-FFF2-40B4-BE49-F238E27FC236}">
                  <a16:creationId xmlns:a16="http://schemas.microsoft.com/office/drawing/2014/main" id="{61614453-7A96-4E11-B8D5-F643A1520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12" name="Freeform 26">
              <a:extLst>
                <a:ext uri="{FF2B5EF4-FFF2-40B4-BE49-F238E27FC236}">
                  <a16:creationId xmlns:a16="http://schemas.microsoft.com/office/drawing/2014/main" id="{5C378CE0-ADB7-4677-9049-9C3DDA92EE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13" name="Freeform 27">
              <a:extLst>
                <a:ext uri="{FF2B5EF4-FFF2-40B4-BE49-F238E27FC236}">
                  <a16:creationId xmlns:a16="http://schemas.microsoft.com/office/drawing/2014/main" id="{C24B1E06-7654-4486-B9B8-AB34AA0811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14" name="Freeform 28">
              <a:extLst>
                <a:ext uri="{FF2B5EF4-FFF2-40B4-BE49-F238E27FC236}">
                  <a16:creationId xmlns:a16="http://schemas.microsoft.com/office/drawing/2014/main" id="{30A34863-0317-4C9C-8540-5FD4B2B09A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15" name="Freeform 29">
              <a:extLst>
                <a:ext uri="{FF2B5EF4-FFF2-40B4-BE49-F238E27FC236}">
                  <a16:creationId xmlns:a16="http://schemas.microsoft.com/office/drawing/2014/main" id="{5EB3BDA0-73A0-4672-A86B-892F333E5D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16" name="Freeform 30">
              <a:extLst>
                <a:ext uri="{FF2B5EF4-FFF2-40B4-BE49-F238E27FC236}">
                  <a16:creationId xmlns:a16="http://schemas.microsoft.com/office/drawing/2014/main" id="{2DA5CF10-F5C4-4E44-816F-71E497B34C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17" name="Freeform 31">
              <a:extLst>
                <a:ext uri="{FF2B5EF4-FFF2-40B4-BE49-F238E27FC236}">
                  <a16:creationId xmlns:a16="http://schemas.microsoft.com/office/drawing/2014/main" id="{88370F3F-76F9-4D4A-A1B4-905E7B04C5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18" name="Freeform 32">
              <a:extLst>
                <a:ext uri="{FF2B5EF4-FFF2-40B4-BE49-F238E27FC236}">
                  <a16:creationId xmlns:a16="http://schemas.microsoft.com/office/drawing/2014/main" id="{43672A3B-DC1B-4202-A97E-C25EE04C91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19" name="Rectangle 33">
              <a:extLst>
                <a:ext uri="{FF2B5EF4-FFF2-40B4-BE49-F238E27FC236}">
                  <a16:creationId xmlns:a16="http://schemas.microsoft.com/office/drawing/2014/main" id="{BDF264DF-1AC2-4628-A993-57B3056A845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220" name="Freeform 34">
              <a:extLst>
                <a:ext uri="{FF2B5EF4-FFF2-40B4-BE49-F238E27FC236}">
                  <a16:creationId xmlns:a16="http://schemas.microsoft.com/office/drawing/2014/main" id="{86733DE3-DBDE-4F9B-B31D-7B172847799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21" name="Freeform 35">
              <a:extLst>
                <a:ext uri="{FF2B5EF4-FFF2-40B4-BE49-F238E27FC236}">
                  <a16:creationId xmlns:a16="http://schemas.microsoft.com/office/drawing/2014/main" id="{AA5B9878-290B-4949-94AB-6CCD9790C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22" name="Freeform 36">
              <a:extLst>
                <a:ext uri="{FF2B5EF4-FFF2-40B4-BE49-F238E27FC236}">
                  <a16:creationId xmlns:a16="http://schemas.microsoft.com/office/drawing/2014/main" id="{38E56F17-81A9-481D-95C0-476D0E0F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23" name="Freeform 37">
              <a:extLst>
                <a:ext uri="{FF2B5EF4-FFF2-40B4-BE49-F238E27FC236}">
                  <a16:creationId xmlns:a16="http://schemas.microsoft.com/office/drawing/2014/main" id="{4F6F4FCA-99E4-4F62-8D11-0E718EB3E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24" name="Freeform 38">
              <a:extLst>
                <a:ext uri="{FF2B5EF4-FFF2-40B4-BE49-F238E27FC236}">
                  <a16:creationId xmlns:a16="http://schemas.microsoft.com/office/drawing/2014/main" id="{10D6D295-72D3-4B5B-952A-D02061B1E1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25" name="Freeform 39">
              <a:extLst>
                <a:ext uri="{FF2B5EF4-FFF2-40B4-BE49-F238E27FC236}">
                  <a16:creationId xmlns:a16="http://schemas.microsoft.com/office/drawing/2014/main" id="{57C349D6-0CE5-45D2-ACAA-DF73572DA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26" name="Freeform 40">
              <a:extLst>
                <a:ext uri="{FF2B5EF4-FFF2-40B4-BE49-F238E27FC236}">
                  <a16:creationId xmlns:a16="http://schemas.microsoft.com/office/drawing/2014/main" id="{5F912B7C-61F6-42C3-BC5F-890036E29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27" name="Freeform 41">
              <a:extLst>
                <a:ext uri="{FF2B5EF4-FFF2-40B4-BE49-F238E27FC236}">
                  <a16:creationId xmlns:a16="http://schemas.microsoft.com/office/drawing/2014/main" id="{5B5FC0F8-12B6-45AB-86FC-8FE084855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28" name="Freeform 42">
              <a:extLst>
                <a:ext uri="{FF2B5EF4-FFF2-40B4-BE49-F238E27FC236}">
                  <a16:creationId xmlns:a16="http://schemas.microsoft.com/office/drawing/2014/main" id="{54D19451-5E58-494E-84B6-F57F4CF737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29" name="Freeform 43">
              <a:extLst>
                <a:ext uri="{FF2B5EF4-FFF2-40B4-BE49-F238E27FC236}">
                  <a16:creationId xmlns:a16="http://schemas.microsoft.com/office/drawing/2014/main" id="{CC247F34-DC50-489C-9F08-D53B671BD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30" name="Freeform 44">
              <a:extLst>
                <a:ext uri="{FF2B5EF4-FFF2-40B4-BE49-F238E27FC236}">
                  <a16:creationId xmlns:a16="http://schemas.microsoft.com/office/drawing/2014/main" id="{5C27A7EE-382B-491E-BE1B-8EB3451707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31" name="Rectangle 45">
              <a:extLst>
                <a:ext uri="{FF2B5EF4-FFF2-40B4-BE49-F238E27FC236}">
                  <a16:creationId xmlns:a16="http://schemas.microsoft.com/office/drawing/2014/main" id="{CC844D85-2CEA-437B-9406-C4BB2249730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232" name="Freeform 46">
              <a:extLst>
                <a:ext uri="{FF2B5EF4-FFF2-40B4-BE49-F238E27FC236}">
                  <a16:creationId xmlns:a16="http://schemas.microsoft.com/office/drawing/2014/main" id="{BB595BC8-6017-4A1C-9F7A-BB13003DF7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33" name="Freeform 47">
              <a:extLst>
                <a:ext uri="{FF2B5EF4-FFF2-40B4-BE49-F238E27FC236}">
                  <a16:creationId xmlns:a16="http://schemas.microsoft.com/office/drawing/2014/main" id="{A9E47C23-2CDD-41DF-91FC-8AFC17A993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34" name="Freeform 48">
              <a:extLst>
                <a:ext uri="{FF2B5EF4-FFF2-40B4-BE49-F238E27FC236}">
                  <a16:creationId xmlns:a16="http://schemas.microsoft.com/office/drawing/2014/main" id="{58902058-589E-4020-B06C-CCD578084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35" name="Freeform 49">
              <a:extLst>
                <a:ext uri="{FF2B5EF4-FFF2-40B4-BE49-F238E27FC236}">
                  <a16:creationId xmlns:a16="http://schemas.microsoft.com/office/drawing/2014/main" id="{B3F1E440-F01D-4525-B720-344EF6AC02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36" name="Freeform 50">
              <a:extLst>
                <a:ext uri="{FF2B5EF4-FFF2-40B4-BE49-F238E27FC236}">
                  <a16:creationId xmlns:a16="http://schemas.microsoft.com/office/drawing/2014/main" id="{638147A0-9DD3-41F5-94F8-B27FC6BD4D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37" name="Freeform 51">
              <a:extLst>
                <a:ext uri="{FF2B5EF4-FFF2-40B4-BE49-F238E27FC236}">
                  <a16:creationId xmlns:a16="http://schemas.microsoft.com/office/drawing/2014/main" id="{7E16EB90-F32A-4681-A402-7CC6F9B7AE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38" name="Freeform 52">
              <a:extLst>
                <a:ext uri="{FF2B5EF4-FFF2-40B4-BE49-F238E27FC236}">
                  <a16:creationId xmlns:a16="http://schemas.microsoft.com/office/drawing/2014/main" id="{712B88B5-B06E-421E-8849-D7E263BD0B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39" name="Freeform 53">
              <a:extLst>
                <a:ext uri="{FF2B5EF4-FFF2-40B4-BE49-F238E27FC236}">
                  <a16:creationId xmlns:a16="http://schemas.microsoft.com/office/drawing/2014/main" id="{B116AE53-1645-4C45-B317-042A70EBBF1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40" name="Freeform 54">
              <a:extLst>
                <a:ext uri="{FF2B5EF4-FFF2-40B4-BE49-F238E27FC236}">
                  <a16:creationId xmlns:a16="http://schemas.microsoft.com/office/drawing/2014/main" id="{084AC6E1-032B-42A5-B94E-B1BA0B0B74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41" name="Freeform 55">
              <a:extLst>
                <a:ext uri="{FF2B5EF4-FFF2-40B4-BE49-F238E27FC236}">
                  <a16:creationId xmlns:a16="http://schemas.microsoft.com/office/drawing/2014/main" id="{EDCE0B98-FD8B-4562-8E01-DD9821C453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42" name="Freeform 56">
              <a:extLst>
                <a:ext uri="{FF2B5EF4-FFF2-40B4-BE49-F238E27FC236}">
                  <a16:creationId xmlns:a16="http://schemas.microsoft.com/office/drawing/2014/main" id="{D610671D-738A-4E1E-8561-76E5018E02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43" name="Freeform 57">
              <a:extLst>
                <a:ext uri="{FF2B5EF4-FFF2-40B4-BE49-F238E27FC236}">
                  <a16:creationId xmlns:a16="http://schemas.microsoft.com/office/drawing/2014/main" id="{67F9F68E-A862-43F2-A47D-F05E4973F2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44" name="Freeform 58">
              <a:extLst>
                <a:ext uri="{FF2B5EF4-FFF2-40B4-BE49-F238E27FC236}">
                  <a16:creationId xmlns:a16="http://schemas.microsoft.com/office/drawing/2014/main" id="{4DCF9AAB-4FB6-456F-BC9E-A7E4E0248F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7A3EE72A-5F61-4E37-88A9-D027A331EEE6}"/>
              </a:ext>
            </a:extLst>
          </p:cNvPr>
          <p:cNvSpPr>
            <a:spLocks noGrp="1"/>
          </p:cNvSpPr>
          <p:nvPr>
            <p:ph type="title"/>
          </p:nvPr>
        </p:nvSpPr>
        <p:spPr>
          <a:xfrm>
            <a:off x="1876425" y="1113282"/>
            <a:ext cx="3734941" cy="2396681"/>
          </a:xfrm>
        </p:spPr>
        <p:txBody>
          <a:bodyPr vert="horz" lIns="91440" tIns="45720" rIns="91440" bIns="45720" rtlCol="0" anchor="b">
            <a:normAutofit/>
          </a:bodyPr>
          <a:lstStyle/>
          <a:p>
            <a:r>
              <a:rPr lang="en-US" sz="4800"/>
              <a:t>Open source api</a:t>
            </a:r>
          </a:p>
        </p:txBody>
      </p:sp>
      <p:sp>
        <p:nvSpPr>
          <p:cNvPr id="5245" name="Round Single Corner Rectangle 12">
            <a:extLst>
              <a:ext uri="{FF2B5EF4-FFF2-40B4-BE49-F238E27FC236}">
                <a16:creationId xmlns:a16="http://schemas.microsoft.com/office/drawing/2014/main" id="{6CC49B36-A494-4B74-A109-A5BDEB884A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02020" y="808058"/>
            <a:ext cx="2559744" cy="2536764"/>
          </a:xfrm>
          <a:prstGeom prst="round1Rect">
            <a:avLst>
              <a:gd name="adj" fmla="val 6363"/>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6" name="Picture 6" descr="Image result for jira api">
            <a:extLst>
              <a:ext uri="{FF2B5EF4-FFF2-40B4-BE49-F238E27FC236}">
                <a16:creationId xmlns:a16="http://schemas.microsoft.com/office/drawing/2014/main" id="{84838175-7F4E-4ADF-9429-F4CEBD1DB70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249" r="5316" b="-8"/>
          <a:stretch/>
        </p:blipFill>
        <p:spPr bwMode="auto">
          <a:xfrm>
            <a:off x="6419620" y="1457518"/>
            <a:ext cx="1923954" cy="1237845"/>
          </a:xfrm>
          <a:prstGeom prst="rect">
            <a:avLst/>
          </a:prstGeom>
          <a:noFill/>
          <a:extLst>
            <a:ext uri="{909E8E84-426E-40DD-AFC4-6F175D3DCCD1}">
              <a14:hiddenFill xmlns:a14="http://schemas.microsoft.com/office/drawing/2010/main">
                <a:solidFill>
                  <a:srgbClr val="FFFFFF"/>
                </a:solidFill>
              </a14:hiddenFill>
            </a:ext>
          </a:extLst>
        </p:spPr>
      </p:pic>
      <p:sp>
        <p:nvSpPr>
          <p:cNvPr id="143" name="Round Diagonal Corner Rectangle 13">
            <a:extLst>
              <a:ext uri="{FF2B5EF4-FFF2-40B4-BE49-F238E27FC236}">
                <a16:creationId xmlns:a16="http://schemas.microsoft.com/office/drawing/2014/main" id="{D8B5B4A8-1029-49EE-82AE-B777DDA11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22629" y="808059"/>
            <a:ext cx="2565764" cy="2536763"/>
          </a:xfrm>
          <a:prstGeom prst="round2DiagRect">
            <a:avLst>
              <a:gd name="adj1" fmla="val 0"/>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4" name="Picture 4" descr="Image result for weather api">
            <a:extLst>
              <a:ext uri="{FF2B5EF4-FFF2-40B4-BE49-F238E27FC236}">
                <a16:creationId xmlns:a16="http://schemas.microsoft.com/office/drawing/2014/main" id="{E3B13461-6C27-4E53-8DE9-2D3BE4782F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350" r="5906" b="6"/>
          <a:stretch/>
        </p:blipFill>
        <p:spPr bwMode="auto">
          <a:xfrm>
            <a:off x="9140819" y="1456905"/>
            <a:ext cx="1929384" cy="1239070"/>
          </a:xfrm>
          <a:prstGeom prst="rect">
            <a:avLst/>
          </a:prstGeom>
          <a:noFill/>
          <a:extLst>
            <a:ext uri="{909E8E84-426E-40DD-AFC4-6F175D3DCCD1}">
              <a14:hiddenFill xmlns:a14="http://schemas.microsoft.com/office/drawing/2010/main">
                <a:solidFill>
                  <a:srgbClr val="FFFFFF"/>
                </a:solidFill>
              </a14:hiddenFill>
            </a:ext>
          </a:extLst>
        </p:spPr>
      </p:pic>
      <p:sp>
        <p:nvSpPr>
          <p:cNvPr id="145" name="Round Diagonal Corner Rectangle 6">
            <a:extLst>
              <a:ext uri="{FF2B5EF4-FFF2-40B4-BE49-F238E27FC236}">
                <a16:creationId xmlns:a16="http://schemas.microsoft.com/office/drawing/2014/main" id="{559DC165-5624-4902-BBAD-94FAC40BFD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3505687"/>
            <a:ext cx="2565764" cy="2536763"/>
          </a:xfrm>
          <a:prstGeom prst="round2DiagRect">
            <a:avLst>
              <a:gd name="adj1" fmla="val 0"/>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34" name="Picture 2" descr="https://cdn-images-1.medium.com/max/1200/1*njhuKpqziXtVFjykPV3yoQ.jpeg">
            <a:extLst>
              <a:ext uri="{FF2B5EF4-FFF2-40B4-BE49-F238E27FC236}">
                <a16:creationId xmlns:a16="http://schemas.microsoft.com/office/drawing/2014/main" id="{D66CE5E0-629F-4A41-88B5-A435C95444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092" r="30410" b="-1"/>
          <a:stretch/>
        </p:blipFill>
        <p:spPr bwMode="auto">
          <a:xfrm>
            <a:off x="6681574" y="3827664"/>
            <a:ext cx="1394615" cy="1892808"/>
          </a:xfrm>
          <a:prstGeom prst="rect">
            <a:avLst/>
          </a:prstGeom>
          <a:noFill/>
          <a:extLst>
            <a:ext uri="{909E8E84-426E-40DD-AFC4-6F175D3DCCD1}">
              <a14:hiddenFill xmlns:a14="http://schemas.microsoft.com/office/drawing/2010/main">
                <a:solidFill>
                  <a:srgbClr val="FFFFFF"/>
                </a:solidFill>
              </a14:hiddenFill>
            </a:ext>
          </a:extLst>
        </p:spPr>
      </p:pic>
      <p:sp>
        <p:nvSpPr>
          <p:cNvPr id="147" name="Round Single Corner Rectangle 17">
            <a:extLst>
              <a:ext uri="{FF2B5EF4-FFF2-40B4-BE49-F238E27FC236}">
                <a16:creationId xmlns:a16="http://schemas.microsoft.com/office/drawing/2014/main" id="{3731BDBC-FDF0-482D-963A-B084D66AC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822629" y="3505686"/>
            <a:ext cx="2559743" cy="2536763"/>
          </a:xfrm>
          <a:prstGeom prst="round1Rect">
            <a:avLst>
              <a:gd name="adj" fmla="val 9975"/>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5" name="Picture 10" descr="Image result for youtube">
            <a:extLst>
              <a:ext uri="{FF2B5EF4-FFF2-40B4-BE49-F238E27FC236}">
                <a16:creationId xmlns:a16="http://schemas.microsoft.com/office/drawing/2014/main" id="{DAB38AC9-60AB-469A-9083-0B74A9F6FB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37808" y="4332720"/>
            <a:ext cx="1929384" cy="882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872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45CAB-C7A0-46CD-B70C-9E39BF9652AF}"/>
              </a:ext>
            </a:extLst>
          </p:cNvPr>
          <p:cNvSpPr>
            <a:spLocks noGrp="1"/>
          </p:cNvSpPr>
          <p:nvPr>
            <p:ph type="title"/>
          </p:nvPr>
        </p:nvSpPr>
        <p:spPr/>
        <p:txBody>
          <a:bodyPr/>
          <a:lstStyle/>
          <a:p>
            <a:r>
              <a:rPr lang="en-US" dirty="0"/>
              <a:t>Course details</a:t>
            </a:r>
          </a:p>
        </p:txBody>
      </p:sp>
      <p:sp>
        <p:nvSpPr>
          <p:cNvPr id="3" name="Content Placeholder 2">
            <a:extLst>
              <a:ext uri="{FF2B5EF4-FFF2-40B4-BE49-F238E27FC236}">
                <a16:creationId xmlns:a16="http://schemas.microsoft.com/office/drawing/2014/main" id="{F85ED01C-13F9-4CD2-884B-E4CB1D960CA0}"/>
              </a:ext>
            </a:extLst>
          </p:cNvPr>
          <p:cNvSpPr>
            <a:spLocks noGrp="1"/>
          </p:cNvSpPr>
          <p:nvPr>
            <p:ph idx="1"/>
          </p:nvPr>
        </p:nvSpPr>
        <p:spPr/>
        <p:txBody>
          <a:bodyPr>
            <a:normAutofit lnSpcReduction="10000"/>
          </a:bodyPr>
          <a:lstStyle/>
          <a:p>
            <a:r>
              <a:rPr lang="en-US" dirty="0"/>
              <a:t>Course Duration: 40-45 days</a:t>
            </a:r>
          </a:p>
          <a:p>
            <a:r>
              <a:rPr lang="en-US" dirty="0"/>
              <a:t>Programing Language: Java</a:t>
            </a:r>
          </a:p>
          <a:p>
            <a:r>
              <a:rPr lang="en-US" dirty="0"/>
              <a:t>Tools :POSTMAN or SOAP UI</a:t>
            </a:r>
          </a:p>
          <a:p>
            <a:r>
              <a:rPr lang="en-US" dirty="0"/>
              <a:t>Frame Work: Scratch Level Development using Test NG</a:t>
            </a:r>
          </a:p>
          <a:p>
            <a:r>
              <a:rPr lang="en-US" dirty="0"/>
              <a:t>Artifacts: </a:t>
            </a:r>
          </a:p>
          <a:p>
            <a:pPr lvl="1"/>
            <a:r>
              <a:rPr lang="en-US" dirty="0"/>
              <a:t>End of this course you will be provided with Framework and Softcopy of the material</a:t>
            </a:r>
          </a:p>
          <a:p>
            <a:pPr lvl="1"/>
            <a:r>
              <a:rPr lang="en-US" dirty="0"/>
              <a:t>Daily Programs will be </a:t>
            </a:r>
            <a:r>
              <a:rPr lang="en-US" dirty="0" err="1"/>
              <a:t>avaialabe</a:t>
            </a:r>
            <a:r>
              <a:rPr lang="en-US" dirty="0"/>
              <a:t> in Testing Masters Git Hub repository</a:t>
            </a:r>
          </a:p>
        </p:txBody>
      </p:sp>
    </p:spTree>
    <p:extLst>
      <p:ext uri="{BB962C8B-B14F-4D97-AF65-F5344CB8AC3E}">
        <p14:creationId xmlns:p14="http://schemas.microsoft.com/office/powerpoint/2010/main" val="1383751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0" name="Rectangle 99">
            <a:extLst>
              <a:ext uri="{FF2B5EF4-FFF2-40B4-BE49-F238E27FC236}">
                <a16:creationId xmlns:a16="http://schemas.microsoft.com/office/drawing/2014/main" id="{4E5D51F4-4B2C-4E92-AD42-C0F8079BD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Group 101">
            <a:extLst>
              <a:ext uri="{FF2B5EF4-FFF2-40B4-BE49-F238E27FC236}">
                <a16:creationId xmlns:a16="http://schemas.microsoft.com/office/drawing/2014/main" id="{B90ADF90-29DF-49C2-92C5-E75C306EDE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03" name="Rectangle 5">
              <a:extLst>
                <a:ext uri="{FF2B5EF4-FFF2-40B4-BE49-F238E27FC236}">
                  <a16:creationId xmlns:a16="http://schemas.microsoft.com/office/drawing/2014/main" id="{8D94EBD0-9E98-49B5-BCBB-C0E75E65995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04" name="Freeform 6">
              <a:extLst>
                <a:ext uri="{FF2B5EF4-FFF2-40B4-BE49-F238E27FC236}">
                  <a16:creationId xmlns:a16="http://schemas.microsoft.com/office/drawing/2014/main" id="{D234D58E-884C-476F-9B2D-7E6C29BCDC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05" name="Freeform 7">
              <a:extLst>
                <a:ext uri="{FF2B5EF4-FFF2-40B4-BE49-F238E27FC236}">
                  <a16:creationId xmlns:a16="http://schemas.microsoft.com/office/drawing/2014/main" id="{6146033F-CB0A-44E4-A16A-95C026C900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06" name="Freeform 8">
              <a:extLst>
                <a:ext uri="{FF2B5EF4-FFF2-40B4-BE49-F238E27FC236}">
                  <a16:creationId xmlns:a16="http://schemas.microsoft.com/office/drawing/2014/main" id="{22004D0A-5BA4-4D6F-AE5B-BCCF1CDBD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07" name="Freeform 9">
              <a:extLst>
                <a:ext uri="{FF2B5EF4-FFF2-40B4-BE49-F238E27FC236}">
                  <a16:creationId xmlns:a16="http://schemas.microsoft.com/office/drawing/2014/main" id="{19D61DD8-7030-4EF7-974E-9F87E80553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08" name="Freeform 10">
              <a:extLst>
                <a:ext uri="{FF2B5EF4-FFF2-40B4-BE49-F238E27FC236}">
                  <a16:creationId xmlns:a16="http://schemas.microsoft.com/office/drawing/2014/main" id="{79CE806A-0577-41E9-8F07-B6A7EFB4E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09" name="Freeform 11">
              <a:extLst>
                <a:ext uri="{FF2B5EF4-FFF2-40B4-BE49-F238E27FC236}">
                  <a16:creationId xmlns:a16="http://schemas.microsoft.com/office/drawing/2014/main" id="{6F58E8F2-EAC5-477C-93D6-1AC0E034F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10" name="Freeform 12">
              <a:extLst>
                <a:ext uri="{FF2B5EF4-FFF2-40B4-BE49-F238E27FC236}">
                  <a16:creationId xmlns:a16="http://schemas.microsoft.com/office/drawing/2014/main" id="{E90C5478-265D-4D73-8259-A0369435CE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11" name="Freeform 13">
              <a:extLst>
                <a:ext uri="{FF2B5EF4-FFF2-40B4-BE49-F238E27FC236}">
                  <a16:creationId xmlns:a16="http://schemas.microsoft.com/office/drawing/2014/main" id="{AB688B6B-CD3A-4D50-B661-3BFFEE2D3C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12" name="Freeform 14">
              <a:extLst>
                <a:ext uri="{FF2B5EF4-FFF2-40B4-BE49-F238E27FC236}">
                  <a16:creationId xmlns:a16="http://schemas.microsoft.com/office/drawing/2014/main" id="{222BB8A2-A9CF-40A0-92DC-F2456B8B72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13" name="Freeform 15">
              <a:extLst>
                <a:ext uri="{FF2B5EF4-FFF2-40B4-BE49-F238E27FC236}">
                  <a16:creationId xmlns:a16="http://schemas.microsoft.com/office/drawing/2014/main" id="{E920BBCC-C237-4B3E-B2DA-B8172A392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14" name="Line 16">
              <a:extLst>
                <a:ext uri="{FF2B5EF4-FFF2-40B4-BE49-F238E27FC236}">
                  <a16:creationId xmlns:a16="http://schemas.microsoft.com/office/drawing/2014/main" id="{8A6B29A0-A4F7-448E-88D5-26F690D81F1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15" name="Freeform 17">
              <a:extLst>
                <a:ext uri="{FF2B5EF4-FFF2-40B4-BE49-F238E27FC236}">
                  <a16:creationId xmlns:a16="http://schemas.microsoft.com/office/drawing/2014/main" id="{B52A6476-E345-40C8-AE07-B93E8A7E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16" name="Freeform 18">
              <a:extLst>
                <a:ext uri="{FF2B5EF4-FFF2-40B4-BE49-F238E27FC236}">
                  <a16:creationId xmlns:a16="http://schemas.microsoft.com/office/drawing/2014/main" id="{518D32FD-7EA1-4C43-AA4B-B9E10B684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17" name="Freeform 19">
              <a:extLst>
                <a:ext uri="{FF2B5EF4-FFF2-40B4-BE49-F238E27FC236}">
                  <a16:creationId xmlns:a16="http://schemas.microsoft.com/office/drawing/2014/main" id="{4AA62115-722D-4045-AE1B-771314CA2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18" name="Freeform 20">
              <a:extLst>
                <a:ext uri="{FF2B5EF4-FFF2-40B4-BE49-F238E27FC236}">
                  <a16:creationId xmlns:a16="http://schemas.microsoft.com/office/drawing/2014/main" id="{2C94E681-7784-4E31-B5B5-DDBF9C6143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19" name="Rectangle 21">
              <a:extLst>
                <a:ext uri="{FF2B5EF4-FFF2-40B4-BE49-F238E27FC236}">
                  <a16:creationId xmlns:a16="http://schemas.microsoft.com/office/drawing/2014/main" id="{9578B6A7-2499-4CFF-A6E5-0FDB1B8A274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20" name="Freeform 22">
              <a:extLst>
                <a:ext uri="{FF2B5EF4-FFF2-40B4-BE49-F238E27FC236}">
                  <a16:creationId xmlns:a16="http://schemas.microsoft.com/office/drawing/2014/main" id="{16B8D001-28C9-49CB-9B96-4D67E218C4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21" name="Freeform 23">
              <a:extLst>
                <a:ext uri="{FF2B5EF4-FFF2-40B4-BE49-F238E27FC236}">
                  <a16:creationId xmlns:a16="http://schemas.microsoft.com/office/drawing/2014/main" id="{90576248-23CA-477D-A630-4EA4F06F86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22" name="Freeform 24">
              <a:extLst>
                <a:ext uri="{FF2B5EF4-FFF2-40B4-BE49-F238E27FC236}">
                  <a16:creationId xmlns:a16="http://schemas.microsoft.com/office/drawing/2014/main" id="{29F00424-4DC1-4DD5-B429-EB428628A6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23" name="Freeform 25">
              <a:extLst>
                <a:ext uri="{FF2B5EF4-FFF2-40B4-BE49-F238E27FC236}">
                  <a16:creationId xmlns:a16="http://schemas.microsoft.com/office/drawing/2014/main" id="{4D03BC62-061A-46A3-AEB3-75C125F3A4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24" name="Freeform 26">
              <a:extLst>
                <a:ext uri="{FF2B5EF4-FFF2-40B4-BE49-F238E27FC236}">
                  <a16:creationId xmlns:a16="http://schemas.microsoft.com/office/drawing/2014/main" id="{7C0B4D4C-7EC6-47E0-8F9C-E0C4BCCE1A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25" name="Freeform 27">
              <a:extLst>
                <a:ext uri="{FF2B5EF4-FFF2-40B4-BE49-F238E27FC236}">
                  <a16:creationId xmlns:a16="http://schemas.microsoft.com/office/drawing/2014/main" id="{346BF759-C964-4656-9724-9F6B9E75F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26" name="Freeform 28">
              <a:extLst>
                <a:ext uri="{FF2B5EF4-FFF2-40B4-BE49-F238E27FC236}">
                  <a16:creationId xmlns:a16="http://schemas.microsoft.com/office/drawing/2014/main" id="{21A41F6C-9A3A-4A88-8369-173CEC967E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27" name="Freeform 29">
              <a:extLst>
                <a:ext uri="{FF2B5EF4-FFF2-40B4-BE49-F238E27FC236}">
                  <a16:creationId xmlns:a16="http://schemas.microsoft.com/office/drawing/2014/main" id="{C7719558-E4BA-41E1-AE9B-8B7C2826D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28" name="Freeform 30">
              <a:extLst>
                <a:ext uri="{FF2B5EF4-FFF2-40B4-BE49-F238E27FC236}">
                  <a16:creationId xmlns:a16="http://schemas.microsoft.com/office/drawing/2014/main" id="{685AD44B-443D-473E-BBE4-6877C1AF7C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29" name="Freeform 31">
              <a:extLst>
                <a:ext uri="{FF2B5EF4-FFF2-40B4-BE49-F238E27FC236}">
                  <a16:creationId xmlns:a16="http://schemas.microsoft.com/office/drawing/2014/main" id="{59D25FFB-6A08-4A00-8BE1-8C987B3D91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grpSp>
      <p:pic>
        <p:nvPicPr>
          <p:cNvPr id="131" name="Picture 2">
            <a:extLst>
              <a:ext uri="{FF2B5EF4-FFF2-40B4-BE49-F238E27FC236}">
                <a16:creationId xmlns:a16="http://schemas.microsoft.com/office/drawing/2014/main" id="{E642A42B-C95B-433E-9A81-2174F72875C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133" name="Rectangle 132">
            <a:extLst>
              <a:ext uri="{FF2B5EF4-FFF2-40B4-BE49-F238E27FC236}">
                <a16:creationId xmlns:a16="http://schemas.microsoft.com/office/drawing/2014/main" id="{4C3D77CC-6916-4BF8-8CDF-71E4BF2E66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35" name="Group 134">
            <a:extLst>
              <a:ext uri="{FF2B5EF4-FFF2-40B4-BE49-F238E27FC236}">
                <a16:creationId xmlns:a16="http://schemas.microsoft.com/office/drawing/2014/main" id="{96E8897B-113F-4BE0-A8B0-6467E5A2E0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36" name="Rectangle 5">
              <a:extLst>
                <a:ext uri="{FF2B5EF4-FFF2-40B4-BE49-F238E27FC236}">
                  <a16:creationId xmlns:a16="http://schemas.microsoft.com/office/drawing/2014/main" id="{8C790BB1-DB5D-4D11-ACA1-045F7B5DBED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37" name="Freeform 6">
              <a:extLst>
                <a:ext uri="{FF2B5EF4-FFF2-40B4-BE49-F238E27FC236}">
                  <a16:creationId xmlns:a16="http://schemas.microsoft.com/office/drawing/2014/main" id="{14E82C3E-2BBF-4E7A-A4F1-B092898AF9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38" name="Freeform 7">
              <a:extLst>
                <a:ext uri="{FF2B5EF4-FFF2-40B4-BE49-F238E27FC236}">
                  <a16:creationId xmlns:a16="http://schemas.microsoft.com/office/drawing/2014/main" id="{BBD9DCED-205F-40C0-A8F6-09CA8AC21E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39" name="Freeform 8">
              <a:extLst>
                <a:ext uri="{FF2B5EF4-FFF2-40B4-BE49-F238E27FC236}">
                  <a16:creationId xmlns:a16="http://schemas.microsoft.com/office/drawing/2014/main" id="{3E6B6536-B16B-44C8-BF75-0B51F159AA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0" name="Freeform 9">
              <a:extLst>
                <a:ext uri="{FF2B5EF4-FFF2-40B4-BE49-F238E27FC236}">
                  <a16:creationId xmlns:a16="http://schemas.microsoft.com/office/drawing/2014/main" id="{08673EBA-802C-469A-80AB-14A951A75A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1" name="Freeform 10">
              <a:extLst>
                <a:ext uri="{FF2B5EF4-FFF2-40B4-BE49-F238E27FC236}">
                  <a16:creationId xmlns:a16="http://schemas.microsoft.com/office/drawing/2014/main" id="{75BB5611-2E78-4C27-8778-E8A39B157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2" name="Freeform 11">
              <a:extLst>
                <a:ext uri="{FF2B5EF4-FFF2-40B4-BE49-F238E27FC236}">
                  <a16:creationId xmlns:a16="http://schemas.microsoft.com/office/drawing/2014/main" id="{DCA85219-9A72-4256-A50C-799C0D0AE9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3" name="Freeform 12">
              <a:extLst>
                <a:ext uri="{FF2B5EF4-FFF2-40B4-BE49-F238E27FC236}">
                  <a16:creationId xmlns:a16="http://schemas.microsoft.com/office/drawing/2014/main" id="{46E28662-9979-4ACD-9DB1-9E4B1814FC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4" name="Freeform 13">
              <a:extLst>
                <a:ext uri="{FF2B5EF4-FFF2-40B4-BE49-F238E27FC236}">
                  <a16:creationId xmlns:a16="http://schemas.microsoft.com/office/drawing/2014/main" id="{A057C9FB-3B25-4A5E-A20E-B7773732EF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5" name="Freeform 14">
              <a:extLst>
                <a:ext uri="{FF2B5EF4-FFF2-40B4-BE49-F238E27FC236}">
                  <a16:creationId xmlns:a16="http://schemas.microsoft.com/office/drawing/2014/main" id="{596D5A52-895F-4C7B-BCEC-E4AB25C7E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6" name="Freeform 15">
              <a:extLst>
                <a:ext uri="{FF2B5EF4-FFF2-40B4-BE49-F238E27FC236}">
                  <a16:creationId xmlns:a16="http://schemas.microsoft.com/office/drawing/2014/main" id="{A3BFF1E9-0954-48E0-A32B-0664144673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7" name="Line 16">
              <a:extLst>
                <a:ext uri="{FF2B5EF4-FFF2-40B4-BE49-F238E27FC236}">
                  <a16:creationId xmlns:a16="http://schemas.microsoft.com/office/drawing/2014/main" id="{40592818-8A9B-429B-8166-22A0893CB2E4}"/>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48" name="Freeform 17">
              <a:extLst>
                <a:ext uri="{FF2B5EF4-FFF2-40B4-BE49-F238E27FC236}">
                  <a16:creationId xmlns:a16="http://schemas.microsoft.com/office/drawing/2014/main" id="{F52399E8-91EF-4363-81C4-4EBE3790A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9" name="Freeform 18">
              <a:extLst>
                <a:ext uri="{FF2B5EF4-FFF2-40B4-BE49-F238E27FC236}">
                  <a16:creationId xmlns:a16="http://schemas.microsoft.com/office/drawing/2014/main" id="{0DE18992-35FF-4D27-AAB7-88D9A7881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0" name="Freeform 19">
              <a:extLst>
                <a:ext uri="{FF2B5EF4-FFF2-40B4-BE49-F238E27FC236}">
                  <a16:creationId xmlns:a16="http://schemas.microsoft.com/office/drawing/2014/main" id="{162D7313-86C3-45AF-AC7A-C5429A2288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1" name="Freeform 20">
              <a:extLst>
                <a:ext uri="{FF2B5EF4-FFF2-40B4-BE49-F238E27FC236}">
                  <a16:creationId xmlns:a16="http://schemas.microsoft.com/office/drawing/2014/main" id="{4033A1EE-166E-4246-AB00-AA91D7B800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2" name="Rectangle 21">
              <a:extLst>
                <a:ext uri="{FF2B5EF4-FFF2-40B4-BE49-F238E27FC236}">
                  <a16:creationId xmlns:a16="http://schemas.microsoft.com/office/drawing/2014/main" id="{9F5BA15F-D1CD-44A2-B643-2905763175F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53" name="Freeform 22">
              <a:extLst>
                <a:ext uri="{FF2B5EF4-FFF2-40B4-BE49-F238E27FC236}">
                  <a16:creationId xmlns:a16="http://schemas.microsoft.com/office/drawing/2014/main" id="{673D8FDD-D165-4834-B9F4-E15C5EBD5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4" name="Freeform 23">
              <a:extLst>
                <a:ext uri="{FF2B5EF4-FFF2-40B4-BE49-F238E27FC236}">
                  <a16:creationId xmlns:a16="http://schemas.microsoft.com/office/drawing/2014/main" id="{314E2D52-365D-407E-A832-01E0F86049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5" name="Freeform 24">
              <a:extLst>
                <a:ext uri="{FF2B5EF4-FFF2-40B4-BE49-F238E27FC236}">
                  <a16:creationId xmlns:a16="http://schemas.microsoft.com/office/drawing/2014/main" id="{299BE646-A2B8-42AB-8DE3-9E38BF21D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6" name="Freeform 25">
              <a:extLst>
                <a:ext uri="{FF2B5EF4-FFF2-40B4-BE49-F238E27FC236}">
                  <a16:creationId xmlns:a16="http://schemas.microsoft.com/office/drawing/2014/main" id="{B6CBF7F9-54D6-418C-B679-4A03F1AF11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7" name="Freeform 26">
              <a:extLst>
                <a:ext uri="{FF2B5EF4-FFF2-40B4-BE49-F238E27FC236}">
                  <a16:creationId xmlns:a16="http://schemas.microsoft.com/office/drawing/2014/main" id="{2B8FDD23-E511-4B50-8A45-E25C8EBFB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8" name="Freeform 27">
              <a:extLst>
                <a:ext uri="{FF2B5EF4-FFF2-40B4-BE49-F238E27FC236}">
                  <a16:creationId xmlns:a16="http://schemas.microsoft.com/office/drawing/2014/main" id="{B04AC64C-ACEE-462D-95F2-3D82FF090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9" name="Freeform 28">
              <a:extLst>
                <a:ext uri="{FF2B5EF4-FFF2-40B4-BE49-F238E27FC236}">
                  <a16:creationId xmlns:a16="http://schemas.microsoft.com/office/drawing/2014/main" id="{9E0086A8-06D1-484E-805F-460346EB5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0" name="Freeform 29">
              <a:extLst>
                <a:ext uri="{FF2B5EF4-FFF2-40B4-BE49-F238E27FC236}">
                  <a16:creationId xmlns:a16="http://schemas.microsoft.com/office/drawing/2014/main" id="{1952C3C6-3706-447A-A721-81155E748D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1" name="Freeform 30">
              <a:extLst>
                <a:ext uri="{FF2B5EF4-FFF2-40B4-BE49-F238E27FC236}">
                  <a16:creationId xmlns:a16="http://schemas.microsoft.com/office/drawing/2014/main" id="{F264C83C-EFE0-4E45-A20F-4A437FC28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2" name="Freeform 31">
              <a:extLst>
                <a:ext uri="{FF2B5EF4-FFF2-40B4-BE49-F238E27FC236}">
                  <a16:creationId xmlns:a16="http://schemas.microsoft.com/office/drawing/2014/main" id="{7E1F77A7-8C12-430E-A0C7-386E9FECC9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grpSp>
      <p:pic>
        <p:nvPicPr>
          <p:cNvPr id="164" name="Picture 2">
            <a:extLst>
              <a:ext uri="{FF2B5EF4-FFF2-40B4-BE49-F238E27FC236}">
                <a16:creationId xmlns:a16="http://schemas.microsoft.com/office/drawing/2014/main" id="{B9535DE4-FAFA-446C-A46C-F06D18D305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EDA433E-73AC-40E1-97BB-C3D620534493}"/>
              </a:ext>
            </a:extLst>
          </p:cNvPr>
          <p:cNvSpPr>
            <a:spLocks noGrp="1"/>
          </p:cNvSpPr>
          <p:nvPr>
            <p:ph type="title"/>
          </p:nvPr>
        </p:nvSpPr>
        <p:spPr>
          <a:xfrm>
            <a:off x="853330" y="1134683"/>
            <a:ext cx="2743310" cy="4255024"/>
          </a:xfrm>
        </p:spPr>
        <p:txBody>
          <a:bodyPr>
            <a:normAutofit/>
          </a:bodyPr>
          <a:lstStyle/>
          <a:p>
            <a:r>
              <a:rPr lang="en-US">
                <a:solidFill>
                  <a:srgbClr val="FFFFFF"/>
                </a:solidFill>
              </a:rPr>
              <a:t>About trainer</a:t>
            </a:r>
          </a:p>
        </p:txBody>
      </p:sp>
      <p:graphicFrame>
        <p:nvGraphicFramePr>
          <p:cNvPr id="9" name="Content Placeholder 6">
            <a:extLst>
              <a:ext uri="{FF2B5EF4-FFF2-40B4-BE49-F238E27FC236}">
                <a16:creationId xmlns:a16="http://schemas.microsoft.com/office/drawing/2014/main" id="{8F829141-2CB6-42E4-A7A6-879256EF31CA}"/>
              </a:ext>
            </a:extLst>
          </p:cNvPr>
          <p:cNvGraphicFramePr>
            <a:graphicFrameLocks noGrp="1"/>
          </p:cNvGraphicFramePr>
          <p:nvPr>
            <p:ph idx="1"/>
            <p:extLst>
              <p:ext uri="{D42A27DB-BD31-4B8C-83A1-F6EECF244321}">
                <p14:modId xmlns:p14="http://schemas.microsoft.com/office/powerpoint/2010/main" val="2291509125"/>
              </p:ext>
            </p:extLst>
          </p:nvPr>
        </p:nvGraphicFramePr>
        <p:xfrm>
          <a:off x="4662189" y="1134682"/>
          <a:ext cx="6692748" cy="4255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91254358"/>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extLst/>
          </a:blip>
          <a:stretch/>
        </a:blipFill>
        <a:effectLst/>
      </p:bgPr>
    </p:bg>
    <p:spTree>
      <p:nvGrpSpPr>
        <p:cNvPr id="1" name=""/>
        <p:cNvGrpSpPr/>
        <p:nvPr/>
      </p:nvGrpSpPr>
      <p:grpSpPr>
        <a:xfrm>
          <a:off x="0" y="0"/>
          <a:ext cx="0" cy="0"/>
          <a:chOff x="0" y="0"/>
          <a:chExt cx="0" cy="0"/>
        </a:xfrm>
      </p:grpSpPr>
      <p:pic>
        <p:nvPicPr>
          <p:cNvPr id="70" name="Picture 2">
            <a:extLst>
              <a:ext uri="{FF2B5EF4-FFF2-40B4-BE49-F238E27FC236}">
                <a16:creationId xmlns:a16="http://schemas.microsoft.com/office/drawing/2014/main" id="{EDA90D89-770A-4C09-978C-9E38FE15649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71" name="Group 11">
            <a:extLst>
              <a:ext uri="{FF2B5EF4-FFF2-40B4-BE49-F238E27FC236}">
                <a16:creationId xmlns:a16="http://schemas.microsoft.com/office/drawing/2014/main" id="{A3B344D7-1AE2-4947-876E-2A52674500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3" name="Rectangle 5">
              <a:extLst>
                <a:ext uri="{FF2B5EF4-FFF2-40B4-BE49-F238E27FC236}">
                  <a16:creationId xmlns:a16="http://schemas.microsoft.com/office/drawing/2014/main" id="{D6633E5C-867B-4E17-9151-FF0FDB122BC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 name="Freeform 6">
              <a:extLst>
                <a:ext uri="{FF2B5EF4-FFF2-40B4-BE49-F238E27FC236}">
                  <a16:creationId xmlns:a16="http://schemas.microsoft.com/office/drawing/2014/main" id="{2D5EDC2E-587B-4E85-8185-D99B438AB5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7">
              <a:extLst>
                <a:ext uri="{FF2B5EF4-FFF2-40B4-BE49-F238E27FC236}">
                  <a16:creationId xmlns:a16="http://schemas.microsoft.com/office/drawing/2014/main" id="{996B1479-D8B0-4D98-B382-877F9A3AE6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Rectangle 8">
              <a:extLst>
                <a:ext uri="{FF2B5EF4-FFF2-40B4-BE49-F238E27FC236}">
                  <a16:creationId xmlns:a16="http://schemas.microsoft.com/office/drawing/2014/main" id="{3B7BA112-C364-4D4C-97F9-A1DC76F1E51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7" name="Freeform 9">
              <a:extLst>
                <a:ext uri="{FF2B5EF4-FFF2-40B4-BE49-F238E27FC236}">
                  <a16:creationId xmlns:a16="http://schemas.microsoft.com/office/drawing/2014/main" id="{8B9D9B13-8F5D-41E6-93D6-CDFEB34AB2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10">
              <a:extLst>
                <a:ext uri="{FF2B5EF4-FFF2-40B4-BE49-F238E27FC236}">
                  <a16:creationId xmlns:a16="http://schemas.microsoft.com/office/drawing/2014/main" id="{B5720BDB-EA73-4DE9-8A10-11DA3A1AC1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1">
              <a:extLst>
                <a:ext uri="{FF2B5EF4-FFF2-40B4-BE49-F238E27FC236}">
                  <a16:creationId xmlns:a16="http://schemas.microsoft.com/office/drawing/2014/main" id="{F1D2313E-4168-41D0-A5B5-2187D1B33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2">
              <a:extLst>
                <a:ext uri="{FF2B5EF4-FFF2-40B4-BE49-F238E27FC236}">
                  <a16:creationId xmlns:a16="http://schemas.microsoft.com/office/drawing/2014/main" id="{0F1B19F3-A09E-4891-8916-D5F8B0B2A1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3">
              <a:extLst>
                <a:ext uri="{FF2B5EF4-FFF2-40B4-BE49-F238E27FC236}">
                  <a16:creationId xmlns:a16="http://schemas.microsoft.com/office/drawing/2014/main" id="{4D61F564-BB90-4A5C-829A-4F984FD6CD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4">
              <a:extLst>
                <a:ext uri="{FF2B5EF4-FFF2-40B4-BE49-F238E27FC236}">
                  <a16:creationId xmlns:a16="http://schemas.microsoft.com/office/drawing/2014/main" id="{3803B77E-8C29-4857-B5C1-B89B01F46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5">
              <a:extLst>
                <a:ext uri="{FF2B5EF4-FFF2-40B4-BE49-F238E27FC236}">
                  <a16:creationId xmlns:a16="http://schemas.microsoft.com/office/drawing/2014/main" id="{B96F39B0-FB50-4957-8F85-2E2CCF6D7E8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6">
              <a:extLst>
                <a:ext uri="{FF2B5EF4-FFF2-40B4-BE49-F238E27FC236}">
                  <a16:creationId xmlns:a16="http://schemas.microsoft.com/office/drawing/2014/main" id="{A54B5837-452A-4FC3-A8C8-E275AA9292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7">
              <a:extLst>
                <a:ext uri="{FF2B5EF4-FFF2-40B4-BE49-F238E27FC236}">
                  <a16:creationId xmlns:a16="http://schemas.microsoft.com/office/drawing/2014/main" id="{FDE2A683-C13C-4A7F-935C-4C5279BF5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8">
              <a:extLst>
                <a:ext uri="{FF2B5EF4-FFF2-40B4-BE49-F238E27FC236}">
                  <a16:creationId xmlns:a16="http://schemas.microsoft.com/office/drawing/2014/main" id="{30C5773F-6573-4E1F-B3DC-BB2B01D88D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9">
              <a:extLst>
                <a:ext uri="{FF2B5EF4-FFF2-40B4-BE49-F238E27FC236}">
                  <a16:creationId xmlns:a16="http://schemas.microsoft.com/office/drawing/2014/main" id="{E280F9F5-EF46-41DF-B672-013B025B96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20">
              <a:extLst>
                <a:ext uri="{FF2B5EF4-FFF2-40B4-BE49-F238E27FC236}">
                  <a16:creationId xmlns:a16="http://schemas.microsoft.com/office/drawing/2014/main" id="{5876ADD8-345E-4A8D-81CB-0D5C3F76F8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1">
              <a:extLst>
                <a:ext uri="{FF2B5EF4-FFF2-40B4-BE49-F238E27FC236}">
                  <a16:creationId xmlns:a16="http://schemas.microsoft.com/office/drawing/2014/main" id="{8D2F7216-B310-4AB4-9948-2CF747F77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22">
              <a:extLst>
                <a:ext uri="{FF2B5EF4-FFF2-40B4-BE49-F238E27FC236}">
                  <a16:creationId xmlns:a16="http://schemas.microsoft.com/office/drawing/2014/main" id="{D113E940-FD31-4B25-B33F-5B213CC75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3">
              <a:extLst>
                <a:ext uri="{FF2B5EF4-FFF2-40B4-BE49-F238E27FC236}">
                  <a16:creationId xmlns:a16="http://schemas.microsoft.com/office/drawing/2014/main" id="{D6211283-9342-40E7-88F7-14A9028450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4">
              <a:extLst>
                <a:ext uri="{FF2B5EF4-FFF2-40B4-BE49-F238E27FC236}">
                  <a16:creationId xmlns:a16="http://schemas.microsoft.com/office/drawing/2014/main" id="{B0118661-823B-4754-B0E3-52ACCB8DF8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5">
              <a:extLst>
                <a:ext uri="{FF2B5EF4-FFF2-40B4-BE49-F238E27FC236}">
                  <a16:creationId xmlns:a16="http://schemas.microsoft.com/office/drawing/2014/main" id="{263B289D-A43D-47C8-AA8E-40C86C6084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6">
              <a:extLst>
                <a:ext uri="{FF2B5EF4-FFF2-40B4-BE49-F238E27FC236}">
                  <a16:creationId xmlns:a16="http://schemas.microsoft.com/office/drawing/2014/main" id="{D5A2D8F7-A5A4-4B2E-89AE-F99CC5B05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7">
              <a:extLst>
                <a:ext uri="{FF2B5EF4-FFF2-40B4-BE49-F238E27FC236}">
                  <a16:creationId xmlns:a16="http://schemas.microsoft.com/office/drawing/2014/main" id="{6847785C-2F02-4845-9257-9DE5E6EDA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8">
              <a:extLst>
                <a:ext uri="{FF2B5EF4-FFF2-40B4-BE49-F238E27FC236}">
                  <a16:creationId xmlns:a16="http://schemas.microsoft.com/office/drawing/2014/main" id="{4B83A129-3D7E-44D8-8C6C-9DE73E12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9">
              <a:extLst>
                <a:ext uri="{FF2B5EF4-FFF2-40B4-BE49-F238E27FC236}">
                  <a16:creationId xmlns:a16="http://schemas.microsoft.com/office/drawing/2014/main" id="{7E1A9847-AC3D-4B5D-A29A-A93B0C6AB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30">
              <a:extLst>
                <a:ext uri="{FF2B5EF4-FFF2-40B4-BE49-F238E27FC236}">
                  <a16:creationId xmlns:a16="http://schemas.microsoft.com/office/drawing/2014/main" id="{2450F521-5F68-4148-9905-6232B08F89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31">
              <a:extLst>
                <a:ext uri="{FF2B5EF4-FFF2-40B4-BE49-F238E27FC236}">
                  <a16:creationId xmlns:a16="http://schemas.microsoft.com/office/drawing/2014/main" id="{8C6F916A-08CA-4F4C-BDBA-0F63A621FE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32">
              <a:extLst>
                <a:ext uri="{FF2B5EF4-FFF2-40B4-BE49-F238E27FC236}">
                  <a16:creationId xmlns:a16="http://schemas.microsoft.com/office/drawing/2014/main" id="{D68FB199-D330-4EF4-94F5-1C07371E87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Rectangle 33">
              <a:extLst>
                <a:ext uri="{FF2B5EF4-FFF2-40B4-BE49-F238E27FC236}">
                  <a16:creationId xmlns:a16="http://schemas.microsoft.com/office/drawing/2014/main" id="{3B67568D-CC47-4BBA-A084-154AEAA8256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2" name="Freeform 34">
              <a:extLst>
                <a:ext uri="{FF2B5EF4-FFF2-40B4-BE49-F238E27FC236}">
                  <a16:creationId xmlns:a16="http://schemas.microsoft.com/office/drawing/2014/main" id="{C9C25D1A-5E1E-4B22-B8D3-B0F5263921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5">
              <a:extLst>
                <a:ext uri="{FF2B5EF4-FFF2-40B4-BE49-F238E27FC236}">
                  <a16:creationId xmlns:a16="http://schemas.microsoft.com/office/drawing/2014/main" id="{4D8DB054-D1D3-4C30-B62E-7F2C6A812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6">
              <a:extLst>
                <a:ext uri="{FF2B5EF4-FFF2-40B4-BE49-F238E27FC236}">
                  <a16:creationId xmlns:a16="http://schemas.microsoft.com/office/drawing/2014/main" id="{9EB76371-2F16-4BA0-994C-2575FD9336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7">
              <a:extLst>
                <a:ext uri="{FF2B5EF4-FFF2-40B4-BE49-F238E27FC236}">
                  <a16:creationId xmlns:a16="http://schemas.microsoft.com/office/drawing/2014/main" id="{2B61AF6D-2A6D-4C90-BCCA-CD97F7246F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8">
              <a:extLst>
                <a:ext uri="{FF2B5EF4-FFF2-40B4-BE49-F238E27FC236}">
                  <a16:creationId xmlns:a16="http://schemas.microsoft.com/office/drawing/2014/main" id="{B35F6DFD-5D34-4BE6-8B2A-0D6CDCE28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9">
              <a:extLst>
                <a:ext uri="{FF2B5EF4-FFF2-40B4-BE49-F238E27FC236}">
                  <a16:creationId xmlns:a16="http://schemas.microsoft.com/office/drawing/2014/main" id="{BCB0EEDB-7826-499E-BB87-6D0DD545F0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40">
              <a:extLst>
                <a:ext uri="{FF2B5EF4-FFF2-40B4-BE49-F238E27FC236}">
                  <a16:creationId xmlns:a16="http://schemas.microsoft.com/office/drawing/2014/main" id="{F16B5CE0-3198-436D-888B-A01A983844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41">
              <a:extLst>
                <a:ext uri="{FF2B5EF4-FFF2-40B4-BE49-F238E27FC236}">
                  <a16:creationId xmlns:a16="http://schemas.microsoft.com/office/drawing/2014/main" id="{B550414A-8DF0-4572-A382-B88DBE0B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42">
              <a:extLst>
                <a:ext uri="{FF2B5EF4-FFF2-40B4-BE49-F238E27FC236}">
                  <a16:creationId xmlns:a16="http://schemas.microsoft.com/office/drawing/2014/main" id="{AFB98517-BD8F-45DD-A2BA-52FD61A48A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43">
              <a:extLst>
                <a:ext uri="{FF2B5EF4-FFF2-40B4-BE49-F238E27FC236}">
                  <a16:creationId xmlns:a16="http://schemas.microsoft.com/office/drawing/2014/main" id="{78C67202-AF18-4690-8000-4C12C4042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44">
              <a:extLst>
                <a:ext uri="{FF2B5EF4-FFF2-40B4-BE49-F238E27FC236}">
                  <a16:creationId xmlns:a16="http://schemas.microsoft.com/office/drawing/2014/main" id="{AD51A156-6972-43DA-BF32-CA187641B3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Rectangle 45">
              <a:extLst>
                <a:ext uri="{FF2B5EF4-FFF2-40B4-BE49-F238E27FC236}">
                  <a16:creationId xmlns:a16="http://schemas.microsoft.com/office/drawing/2014/main" id="{B5CE61CC-EBDF-4355-A6C3-D44E62D78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54" name="Freeform 46">
              <a:extLst>
                <a:ext uri="{FF2B5EF4-FFF2-40B4-BE49-F238E27FC236}">
                  <a16:creationId xmlns:a16="http://schemas.microsoft.com/office/drawing/2014/main" id="{ACB1B7F1-FBEF-48FA-97A7-9FAE7708E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5" name="Freeform 47">
              <a:extLst>
                <a:ext uri="{FF2B5EF4-FFF2-40B4-BE49-F238E27FC236}">
                  <a16:creationId xmlns:a16="http://schemas.microsoft.com/office/drawing/2014/main" id="{4851370A-7D0E-4B9F-BA8B-B1966748FB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6" name="Freeform 48">
              <a:extLst>
                <a:ext uri="{FF2B5EF4-FFF2-40B4-BE49-F238E27FC236}">
                  <a16:creationId xmlns:a16="http://schemas.microsoft.com/office/drawing/2014/main" id="{B882F537-DDEB-49AE-BF36-6380A45F03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7" name="Freeform 49">
              <a:extLst>
                <a:ext uri="{FF2B5EF4-FFF2-40B4-BE49-F238E27FC236}">
                  <a16:creationId xmlns:a16="http://schemas.microsoft.com/office/drawing/2014/main" id="{A53D3CF4-BFB0-4D0B-8471-26ACAFE0A5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8" name="Freeform 50">
              <a:extLst>
                <a:ext uri="{FF2B5EF4-FFF2-40B4-BE49-F238E27FC236}">
                  <a16:creationId xmlns:a16="http://schemas.microsoft.com/office/drawing/2014/main" id="{13BC2FA8-8256-44BD-9A62-0EE83D6476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9" name="Freeform 51">
              <a:extLst>
                <a:ext uri="{FF2B5EF4-FFF2-40B4-BE49-F238E27FC236}">
                  <a16:creationId xmlns:a16="http://schemas.microsoft.com/office/drawing/2014/main" id="{90A9C5D2-72E3-4B31-A271-57A883ADC4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0" name="Freeform 52">
              <a:extLst>
                <a:ext uri="{FF2B5EF4-FFF2-40B4-BE49-F238E27FC236}">
                  <a16:creationId xmlns:a16="http://schemas.microsoft.com/office/drawing/2014/main" id="{2A5948D4-F239-4BEA-8E38-76F358E3E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1" name="Freeform 53">
              <a:extLst>
                <a:ext uri="{FF2B5EF4-FFF2-40B4-BE49-F238E27FC236}">
                  <a16:creationId xmlns:a16="http://schemas.microsoft.com/office/drawing/2014/main" id="{7384B304-194D-400B-B568-5E6DEA885A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2" name="Freeform 54">
              <a:extLst>
                <a:ext uri="{FF2B5EF4-FFF2-40B4-BE49-F238E27FC236}">
                  <a16:creationId xmlns:a16="http://schemas.microsoft.com/office/drawing/2014/main" id="{B680594F-341A-4C19-BF7F-F6D76386A8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55">
              <a:extLst>
                <a:ext uri="{FF2B5EF4-FFF2-40B4-BE49-F238E27FC236}">
                  <a16:creationId xmlns:a16="http://schemas.microsoft.com/office/drawing/2014/main" id="{4EA6807C-3B8A-43FE-BA1B-8D6D3851FF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56">
              <a:extLst>
                <a:ext uri="{FF2B5EF4-FFF2-40B4-BE49-F238E27FC236}">
                  <a16:creationId xmlns:a16="http://schemas.microsoft.com/office/drawing/2014/main" id="{BA316439-CB72-49C9-BE80-934799D838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Freeform 57">
              <a:extLst>
                <a:ext uri="{FF2B5EF4-FFF2-40B4-BE49-F238E27FC236}">
                  <a16:creationId xmlns:a16="http://schemas.microsoft.com/office/drawing/2014/main" id="{6BC7FE05-950C-4A73-B6A9-282B142C7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Freeform 58">
              <a:extLst>
                <a:ext uri="{FF2B5EF4-FFF2-40B4-BE49-F238E27FC236}">
                  <a16:creationId xmlns:a16="http://schemas.microsoft.com/office/drawing/2014/main" id="{81C014C7-E085-4923-B533-732801FC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A3206DC1-A93B-4E5A-BD71-7F743FB3526C}"/>
              </a:ext>
            </a:extLst>
          </p:cNvPr>
          <p:cNvSpPr>
            <a:spLocks noGrp="1"/>
          </p:cNvSpPr>
          <p:nvPr>
            <p:ph type="title"/>
          </p:nvPr>
        </p:nvSpPr>
        <p:spPr>
          <a:xfrm>
            <a:off x="1876424" y="4141693"/>
            <a:ext cx="8791575" cy="1301673"/>
          </a:xfrm>
        </p:spPr>
        <p:txBody>
          <a:bodyPr vert="horz" lIns="91440" tIns="45720" rIns="91440" bIns="45720" rtlCol="0" anchor="b">
            <a:normAutofit/>
          </a:bodyPr>
          <a:lstStyle/>
          <a:p>
            <a:r>
              <a:rPr lang="en-US" sz="4800"/>
              <a:t>transformation</a:t>
            </a:r>
          </a:p>
        </p:txBody>
      </p:sp>
      <p:pic>
        <p:nvPicPr>
          <p:cNvPr id="5" name="Picture 4">
            <a:extLst>
              <a:ext uri="{FF2B5EF4-FFF2-40B4-BE49-F238E27FC236}">
                <a16:creationId xmlns:a16="http://schemas.microsoft.com/office/drawing/2014/main" id="{ECA4EC1B-FF80-4EEA-98A1-908F35D4CA85}"/>
              </a:ext>
            </a:extLst>
          </p:cNvPr>
          <p:cNvPicPr>
            <a:picLocks noChangeAspect="1"/>
          </p:cNvPicPr>
          <p:nvPr/>
        </p:nvPicPr>
        <p:blipFill>
          <a:blip r:embed="rId4"/>
          <a:stretch>
            <a:fillRect/>
          </a:stretch>
        </p:blipFill>
        <p:spPr>
          <a:xfrm>
            <a:off x="1876424" y="1159278"/>
            <a:ext cx="10058726" cy="3193648"/>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4140575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5F080-CE8B-4DF5-8C2E-0DEB38996708}"/>
              </a:ext>
            </a:extLst>
          </p:cNvPr>
          <p:cNvSpPr>
            <a:spLocks noGrp="1"/>
          </p:cNvSpPr>
          <p:nvPr>
            <p:ph type="title"/>
          </p:nvPr>
        </p:nvSpPr>
        <p:spPr>
          <a:xfrm>
            <a:off x="1275636" y="208855"/>
            <a:ext cx="9905998" cy="857944"/>
          </a:xfrm>
        </p:spPr>
        <p:txBody>
          <a:bodyPr/>
          <a:lstStyle/>
          <a:p>
            <a:r>
              <a:rPr lang="en-US" dirty="0"/>
              <a:t>Testing triangle</a:t>
            </a:r>
          </a:p>
        </p:txBody>
      </p:sp>
      <p:pic>
        <p:nvPicPr>
          <p:cNvPr id="5" name="Picture 4">
            <a:extLst>
              <a:ext uri="{FF2B5EF4-FFF2-40B4-BE49-F238E27FC236}">
                <a16:creationId xmlns:a16="http://schemas.microsoft.com/office/drawing/2014/main" id="{08516B07-D7EA-4F2A-AF23-09EBABAFD43F}"/>
              </a:ext>
            </a:extLst>
          </p:cNvPr>
          <p:cNvPicPr>
            <a:picLocks noChangeAspect="1"/>
          </p:cNvPicPr>
          <p:nvPr/>
        </p:nvPicPr>
        <p:blipFill>
          <a:blip r:embed="rId2"/>
          <a:stretch>
            <a:fillRect/>
          </a:stretch>
        </p:blipFill>
        <p:spPr>
          <a:xfrm>
            <a:off x="2628899" y="1066799"/>
            <a:ext cx="7410839" cy="5731185"/>
          </a:xfrm>
          <a:prstGeom prst="rect">
            <a:avLst/>
          </a:prstGeom>
        </p:spPr>
      </p:pic>
    </p:spTree>
    <p:extLst>
      <p:ext uri="{BB962C8B-B14F-4D97-AF65-F5344CB8AC3E}">
        <p14:creationId xmlns:p14="http://schemas.microsoft.com/office/powerpoint/2010/main" val="4016796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D40DD-407B-4030-B8DF-53062CCBF724}"/>
              </a:ext>
            </a:extLst>
          </p:cNvPr>
          <p:cNvSpPr>
            <a:spLocks noGrp="1"/>
          </p:cNvSpPr>
          <p:nvPr>
            <p:ph type="title"/>
          </p:nvPr>
        </p:nvSpPr>
        <p:spPr>
          <a:xfrm>
            <a:off x="6569957" y="618518"/>
            <a:ext cx="4747088" cy="1478570"/>
          </a:xfrm>
        </p:spPr>
        <p:txBody>
          <a:bodyPr>
            <a:normAutofit/>
          </a:bodyPr>
          <a:lstStyle/>
          <a:p>
            <a:r>
              <a:rPr lang="en-US" sz="3300"/>
              <a:t>Two different systems communications</a:t>
            </a:r>
          </a:p>
        </p:txBody>
      </p:sp>
      <p:sp>
        <p:nvSpPr>
          <p:cNvPr id="76" name="Round Diagonal Corner Rectangle 9">
            <a:extLst>
              <a:ext uri="{FF2B5EF4-FFF2-40B4-BE49-F238E27FC236}">
                <a16:creationId xmlns:a16="http://schemas.microsoft.com/office/drawing/2014/main" id="{14436AD2-BD0F-4545-B2E9-06007B35B8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9" name="Picture 2" descr="Jabong Bank Offers: Upto 50% Discount Coupons For HDFC, CITI Bank, Rupay, Visa Card Users ">
            <a:extLst>
              <a:ext uri="{FF2B5EF4-FFF2-40B4-BE49-F238E27FC236}">
                <a16:creationId xmlns:a16="http://schemas.microsoft.com/office/drawing/2014/main" id="{E255B12F-66E2-445F-9591-D04D603F13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8988" y="2214191"/>
            <a:ext cx="4635583" cy="2433681"/>
          </a:xfrm>
          <a:prstGeom prst="rect">
            <a:avLst/>
          </a:prstGeom>
          <a:noFill/>
          <a:extLst>
            <a:ext uri="{909E8E84-426E-40DD-AFC4-6F175D3DCCD1}">
              <a14:hiddenFill xmlns:a14="http://schemas.microsoft.com/office/drawing/2010/main">
                <a:solidFill>
                  <a:srgbClr val="FFFFFF"/>
                </a:solidFill>
              </a14:hiddenFill>
            </a:ext>
          </a:extLst>
        </p:spPr>
      </p:pic>
      <p:sp>
        <p:nvSpPr>
          <p:cNvPr id="1031" name="Content Placeholder 1030">
            <a:extLst>
              <a:ext uri="{FF2B5EF4-FFF2-40B4-BE49-F238E27FC236}">
                <a16:creationId xmlns:a16="http://schemas.microsoft.com/office/drawing/2014/main" id="{880538C5-7453-40A7-97FC-34D24A83F31E}"/>
              </a:ext>
            </a:extLst>
          </p:cNvPr>
          <p:cNvSpPr>
            <a:spLocks noGrp="1"/>
          </p:cNvSpPr>
          <p:nvPr>
            <p:ph idx="1"/>
          </p:nvPr>
        </p:nvSpPr>
        <p:spPr>
          <a:xfrm>
            <a:off x="6569957" y="2249487"/>
            <a:ext cx="4747087" cy="3541714"/>
          </a:xfrm>
        </p:spPr>
        <p:txBody>
          <a:bodyPr>
            <a:normAutofit/>
          </a:bodyPr>
          <a:lstStyle/>
          <a:p>
            <a:r>
              <a:rPr lang="en-US" dirty="0"/>
              <a:t>“</a:t>
            </a:r>
            <a:r>
              <a:rPr lang="en-US" i="1" dirty="0"/>
              <a:t>JABONG</a:t>
            </a:r>
            <a:r>
              <a:rPr lang="en-US" dirty="0"/>
              <a:t>” ---- Java</a:t>
            </a:r>
          </a:p>
          <a:p>
            <a:r>
              <a:rPr lang="en-US" dirty="0"/>
              <a:t>ICICI---C#</a:t>
            </a:r>
          </a:p>
          <a:p>
            <a:r>
              <a:rPr lang="en-US" dirty="0"/>
              <a:t>Canara—Python</a:t>
            </a:r>
          </a:p>
          <a:p>
            <a:r>
              <a:rPr lang="en-US" dirty="0"/>
              <a:t>SBI---Ruby</a:t>
            </a:r>
          </a:p>
          <a:p>
            <a:r>
              <a:rPr lang="en-US" dirty="0"/>
              <a:t>AXIS--PHP</a:t>
            </a:r>
          </a:p>
        </p:txBody>
      </p:sp>
    </p:spTree>
    <p:extLst>
      <p:ext uri="{BB962C8B-B14F-4D97-AF65-F5344CB8AC3E}">
        <p14:creationId xmlns:p14="http://schemas.microsoft.com/office/powerpoint/2010/main" val="522063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74D32-B48E-476A-9348-F86A6F761F11}"/>
              </a:ext>
            </a:extLst>
          </p:cNvPr>
          <p:cNvSpPr>
            <a:spLocks noGrp="1"/>
          </p:cNvSpPr>
          <p:nvPr>
            <p:ph type="title"/>
          </p:nvPr>
        </p:nvSpPr>
        <p:spPr/>
        <p:txBody>
          <a:bodyPr/>
          <a:lstStyle/>
          <a:p>
            <a:r>
              <a:rPr lang="en-US" dirty="0"/>
              <a:t>Passing data from module to module</a:t>
            </a:r>
          </a:p>
        </p:txBody>
      </p:sp>
      <p:pic>
        <p:nvPicPr>
          <p:cNvPr id="2050" name="Picture 2" descr="Image result for module to module data passing">
            <a:extLst>
              <a:ext uri="{FF2B5EF4-FFF2-40B4-BE49-F238E27FC236}">
                <a16:creationId xmlns:a16="http://schemas.microsoft.com/office/drawing/2014/main" id="{E27C7100-A5FF-4FCC-8CAC-901ECB42FA8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75424" y="1922229"/>
            <a:ext cx="7837976" cy="445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576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Image result for rest api">
            <a:extLst>
              <a:ext uri="{FF2B5EF4-FFF2-40B4-BE49-F238E27FC236}">
                <a16:creationId xmlns:a16="http://schemas.microsoft.com/office/drawing/2014/main" id="{B9EFC10C-B795-49EC-8E3F-5112BCFD13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7434" y="3504762"/>
            <a:ext cx="809221" cy="86370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4648AAF-42E5-432F-B8FA-1ADF276E9EC1}"/>
              </a:ext>
            </a:extLst>
          </p:cNvPr>
          <p:cNvSpPr>
            <a:spLocks noGrp="1"/>
          </p:cNvSpPr>
          <p:nvPr>
            <p:ph type="title"/>
          </p:nvPr>
        </p:nvSpPr>
        <p:spPr>
          <a:xfrm>
            <a:off x="1141413" y="0"/>
            <a:ext cx="9905998" cy="1066799"/>
          </a:xfrm>
        </p:spPr>
        <p:txBody>
          <a:bodyPr/>
          <a:lstStyle/>
          <a:p>
            <a:r>
              <a:rPr lang="en-US" dirty="0">
                <a:solidFill>
                  <a:schemeClr val="accent2"/>
                </a:solidFill>
              </a:rPr>
              <a:t>Insight into rest services</a:t>
            </a:r>
          </a:p>
        </p:txBody>
      </p:sp>
      <p:pic>
        <p:nvPicPr>
          <p:cNvPr id="5" name="Picture 4">
            <a:extLst>
              <a:ext uri="{FF2B5EF4-FFF2-40B4-BE49-F238E27FC236}">
                <a16:creationId xmlns:a16="http://schemas.microsoft.com/office/drawing/2014/main" id="{4E9065E4-F7B6-4E37-BCEE-455D3371E2C4}"/>
              </a:ext>
            </a:extLst>
          </p:cNvPr>
          <p:cNvPicPr>
            <a:picLocks noChangeAspect="1"/>
          </p:cNvPicPr>
          <p:nvPr/>
        </p:nvPicPr>
        <p:blipFill>
          <a:blip r:embed="rId3"/>
          <a:stretch>
            <a:fillRect/>
          </a:stretch>
        </p:blipFill>
        <p:spPr>
          <a:xfrm>
            <a:off x="1018523" y="677298"/>
            <a:ext cx="3498687" cy="2628122"/>
          </a:xfrm>
          <a:prstGeom prst="rect">
            <a:avLst/>
          </a:prstGeom>
        </p:spPr>
      </p:pic>
      <p:pic>
        <p:nvPicPr>
          <p:cNvPr id="7" name="Picture 6">
            <a:extLst>
              <a:ext uri="{FF2B5EF4-FFF2-40B4-BE49-F238E27FC236}">
                <a16:creationId xmlns:a16="http://schemas.microsoft.com/office/drawing/2014/main" id="{4DEFD0F3-51AD-4BBF-8D86-145D940B59AA}"/>
              </a:ext>
            </a:extLst>
          </p:cNvPr>
          <p:cNvPicPr>
            <a:picLocks noChangeAspect="1"/>
          </p:cNvPicPr>
          <p:nvPr/>
        </p:nvPicPr>
        <p:blipFill>
          <a:blip r:embed="rId4"/>
          <a:stretch>
            <a:fillRect/>
          </a:stretch>
        </p:blipFill>
        <p:spPr>
          <a:xfrm>
            <a:off x="7950150" y="590939"/>
            <a:ext cx="4095101" cy="2457061"/>
          </a:xfrm>
          <a:prstGeom prst="rect">
            <a:avLst/>
          </a:prstGeom>
        </p:spPr>
      </p:pic>
      <p:pic>
        <p:nvPicPr>
          <p:cNvPr id="1026" name="Picture 2" descr="Image result for white tab">
            <a:extLst>
              <a:ext uri="{FF2B5EF4-FFF2-40B4-BE49-F238E27FC236}">
                <a16:creationId xmlns:a16="http://schemas.microsoft.com/office/drawing/2014/main" id="{46A0FEFF-15EB-4D33-93ED-1D58363ADA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3481" y="723019"/>
            <a:ext cx="3289350" cy="21929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FA5AABB5-660D-448D-9F05-A7A6BF3234E8}"/>
              </a:ext>
            </a:extLst>
          </p:cNvPr>
          <p:cNvPicPr>
            <a:picLocks noChangeAspect="1"/>
          </p:cNvPicPr>
          <p:nvPr/>
        </p:nvPicPr>
        <p:blipFill>
          <a:blip r:embed="rId6"/>
          <a:stretch>
            <a:fillRect/>
          </a:stretch>
        </p:blipFill>
        <p:spPr>
          <a:xfrm>
            <a:off x="4896933" y="968061"/>
            <a:ext cx="2565021" cy="1643513"/>
          </a:xfrm>
          <a:prstGeom prst="rect">
            <a:avLst/>
          </a:prstGeom>
        </p:spPr>
      </p:pic>
      <p:pic>
        <p:nvPicPr>
          <p:cNvPr id="1028" name="Picture 4" descr="Image result for cloud server gif">
            <a:extLst>
              <a:ext uri="{FF2B5EF4-FFF2-40B4-BE49-F238E27FC236}">
                <a16:creationId xmlns:a16="http://schemas.microsoft.com/office/drawing/2014/main" id="{ED209329-223F-4076-AB04-01FA117C6A97}"/>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5514391" y="4622499"/>
            <a:ext cx="2789854" cy="21929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loading gif">
            <a:extLst>
              <a:ext uri="{FF2B5EF4-FFF2-40B4-BE49-F238E27FC236}">
                <a16:creationId xmlns:a16="http://schemas.microsoft.com/office/drawing/2014/main" id="{ABF41FD6-01B2-451F-B449-CBC34B41BBB4}"/>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5758777" y="2880725"/>
            <a:ext cx="2122713" cy="212271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mage result for xml icon">
            <a:extLst>
              <a:ext uri="{FF2B5EF4-FFF2-40B4-BE49-F238E27FC236}">
                <a16:creationId xmlns:a16="http://schemas.microsoft.com/office/drawing/2014/main" id="{8AFF0732-61AD-41E5-B0DB-5F6A6BE22D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78262" y="3565890"/>
            <a:ext cx="859610" cy="8596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Related image">
            <a:extLst>
              <a:ext uri="{FF2B5EF4-FFF2-40B4-BE49-F238E27FC236}">
                <a16:creationId xmlns:a16="http://schemas.microsoft.com/office/drawing/2014/main" id="{F4AB3486-B7F7-4706-B0E7-2A024DC2790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06217" y="3563443"/>
            <a:ext cx="1704213" cy="675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1847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extLst/>
          </a:blip>
          <a:stretch/>
        </a:blipFill>
        <a:effectLst/>
      </p:bgPr>
    </p:bg>
    <p:spTree>
      <p:nvGrpSpPr>
        <p:cNvPr id="1" name=""/>
        <p:cNvGrpSpPr/>
        <p:nvPr/>
      </p:nvGrpSpPr>
      <p:grpSpPr>
        <a:xfrm>
          <a:off x="0" y="0"/>
          <a:ext cx="0" cy="0"/>
          <a:chOff x="0" y="0"/>
          <a:chExt cx="0" cy="0"/>
        </a:xfrm>
      </p:grpSpPr>
      <p:pic>
        <p:nvPicPr>
          <p:cNvPr id="286" name="Picture 2">
            <a:extLst>
              <a:ext uri="{FF2B5EF4-FFF2-40B4-BE49-F238E27FC236}">
                <a16:creationId xmlns:a16="http://schemas.microsoft.com/office/drawing/2014/main" id="{48C316E1-D12D-499B-8EE5-4D812677D69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288" name="Group 287">
            <a:extLst>
              <a:ext uri="{FF2B5EF4-FFF2-40B4-BE49-F238E27FC236}">
                <a16:creationId xmlns:a16="http://schemas.microsoft.com/office/drawing/2014/main" id="{D8CFE9B4-1CEA-42F0-AF67-4A7E44E200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289" name="Rectangle 5">
              <a:extLst>
                <a:ext uri="{FF2B5EF4-FFF2-40B4-BE49-F238E27FC236}">
                  <a16:creationId xmlns:a16="http://schemas.microsoft.com/office/drawing/2014/main" id="{6ED5C455-8278-4BF6-A8C6-27206EC6BEC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90" name="Freeform 6">
              <a:extLst>
                <a:ext uri="{FF2B5EF4-FFF2-40B4-BE49-F238E27FC236}">
                  <a16:creationId xmlns:a16="http://schemas.microsoft.com/office/drawing/2014/main" id="{F1B20380-E805-4179-BC6F-806EEECDDA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1" name="Freeform 7">
              <a:extLst>
                <a:ext uri="{FF2B5EF4-FFF2-40B4-BE49-F238E27FC236}">
                  <a16:creationId xmlns:a16="http://schemas.microsoft.com/office/drawing/2014/main" id="{5A56BB94-3CA0-4ED6-8DD7-6816451905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2" name="Rectangle 8">
              <a:extLst>
                <a:ext uri="{FF2B5EF4-FFF2-40B4-BE49-F238E27FC236}">
                  <a16:creationId xmlns:a16="http://schemas.microsoft.com/office/drawing/2014/main" id="{18E54468-3AE4-4A05-9F8E-1AB623E3E6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93" name="Freeform 9">
              <a:extLst>
                <a:ext uri="{FF2B5EF4-FFF2-40B4-BE49-F238E27FC236}">
                  <a16:creationId xmlns:a16="http://schemas.microsoft.com/office/drawing/2014/main" id="{43F2291D-5C37-40EE-AA95-E200574A26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4" name="Freeform 10">
              <a:extLst>
                <a:ext uri="{FF2B5EF4-FFF2-40B4-BE49-F238E27FC236}">
                  <a16:creationId xmlns:a16="http://schemas.microsoft.com/office/drawing/2014/main" id="{23B8E8A7-B09D-4C37-A551-320FC7E889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5" name="Freeform 11">
              <a:extLst>
                <a:ext uri="{FF2B5EF4-FFF2-40B4-BE49-F238E27FC236}">
                  <a16:creationId xmlns:a16="http://schemas.microsoft.com/office/drawing/2014/main" id="{49EFA564-310C-4EF4-874A-6001C5C75A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6" name="Freeform 12">
              <a:extLst>
                <a:ext uri="{FF2B5EF4-FFF2-40B4-BE49-F238E27FC236}">
                  <a16:creationId xmlns:a16="http://schemas.microsoft.com/office/drawing/2014/main" id="{C744A023-1131-4AE7-ADB4-84FB84DCBD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7" name="Freeform 13">
              <a:extLst>
                <a:ext uri="{FF2B5EF4-FFF2-40B4-BE49-F238E27FC236}">
                  <a16:creationId xmlns:a16="http://schemas.microsoft.com/office/drawing/2014/main" id="{60FE0328-9A2B-48D3-A7A3-57CF4C10C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8" name="Freeform 14">
              <a:extLst>
                <a:ext uri="{FF2B5EF4-FFF2-40B4-BE49-F238E27FC236}">
                  <a16:creationId xmlns:a16="http://schemas.microsoft.com/office/drawing/2014/main" id="{ECE8A752-2387-426C-96FC-7573D1837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9" name="Freeform 15">
              <a:extLst>
                <a:ext uri="{FF2B5EF4-FFF2-40B4-BE49-F238E27FC236}">
                  <a16:creationId xmlns:a16="http://schemas.microsoft.com/office/drawing/2014/main" id="{5D2CCCE8-3FC2-4FB3-BD8B-A711B9AE36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0" name="Freeform 16">
              <a:extLst>
                <a:ext uri="{FF2B5EF4-FFF2-40B4-BE49-F238E27FC236}">
                  <a16:creationId xmlns:a16="http://schemas.microsoft.com/office/drawing/2014/main" id="{38D0FDAE-8564-4F16-B65A-938F2ED347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1" name="Freeform 17">
              <a:extLst>
                <a:ext uri="{FF2B5EF4-FFF2-40B4-BE49-F238E27FC236}">
                  <a16:creationId xmlns:a16="http://schemas.microsoft.com/office/drawing/2014/main" id="{0562BD34-B6B0-4E0F-A2DB-8561A6ECE8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2" name="Freeform 18">
              <a:extLst>
                <a:ext uri="{FF2B5EF4-FFF2-40B4-BE49-F238E27FC236}">
                  <a16:creationId xmlns:a16="http://schemas.microsoft.com/office/drawing/2014/main" id="{0A12D88B-018B-4A6B-B022-EB86942A02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3" name="Freeform 19">
              <a:extLst>
                <a:ext uri="{FF2B5EF4-FFF2-40B4-BE49-F238E27FC236}">
                  <a16:creationId xmlns:a16="http://schemas.microsoft.com/office/drawing/2014/main" id="{2AED157D-F159-4800-A6AA-6A1091E4BF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4" name="Freeform 20">
              <a:extLst>
                <a:ext uri="{FF2B5EF4-FFF2-40B4-BE49-F238E27FC236}">
                  <a16:creationId xmlns:a16="http://schemas.microsoft.com/office/drawing/2014/main" id="{9F5985F2-C0CE-4A8C-805C-793879B11C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5" name="Freeform 21">
              <a:extLst>
                <a:ext uri="{FF2B5EF4-FFF2-40B4-BE49-F238E27FC236}">
                  <a16:creationId xmlns:a16="http://schemas.microsoft.com/office/drawing/2014/main" id="{DD1BD296-59A9-4921-87CC-384F5C3124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6" name="Freeform 22">
              <a:extLst>
                <a:ext uri="{FF2B5EF4-FFF2-40B4-BE49-F238E27FC236}">
                  <a16:creationId xmlns:a16="http://schemas.microsoft.com/office/drawing/2014/main" id="{BBAF20E7-9EE2-4064-88CF-F27131435F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7" name="Freeform 23">
              <a:extLst>
                <a:ext uri="{FF2B5EF4-FFF2-40B4-BE49-F238E27FC236}">
                  <a16:creationId xmlns:a16="http://schemas.microsoft.com/office/drawing/2014/main" id="{9FE39585-A51C-4C48-819C-56283F827B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8" name="Freeform 24">
              <a:extLst>
                <a:ext uri="{FF2B5EF4-FFF2-40B4-BE49-F238E27FC236}">
                  <a16:creationId xmlns:a16="http://schemas.microsoft.com/office/drawing/2014/main" id="{E30E8E46-3EC5-4110-BF37-C14F2E8F35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9" name="Freeform 25">
              <a:extLst>
                <a:ext uri="{FF2B5EF4-FFF2-40B4-BE49-F238E27FC236}">
                  <a16:creationId xmlns:a16="http://schemas.microsoft.com/office/drawing/2014/main" id="{61614453-7A96-4E11-B8D5-F643A1520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0" name="Freeform 26">
              <a:extLst>
                <a:ext uri="{FF2B5EF4-FFF2-40B4-BE49-F238E27FC236}">
                  <a16:creationId xmlns:a16="http://schemas.microsoft.com/office/drawing/2014/main" id="{5C378CE0-ADB7-4677-9049-9C3DDA92EE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1" name="Freeform 27">
              <a:extLst>
                <a:ext uri="{FF2B5EF4-FFF2-40B4-BE49-F238E27FC236}">
                  <a16:creationId xmlns:a16="http://schemas.microsoft.com/office/drawing/2014/main" id="{C24B1E06-7654-4486-B9B8-AB34AA0811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39" name="Freeform 28">
              <a:extLst>
                <a:ext uri="{FF2B5EF4-FFF2-40B4-BE49-F238E27FC236}">
                  <a16:creationId xmlns:a16="http://schemas.microsoft.com/office/drawing/2014/main" id="{30A34863-0317-4C9C-8540-5FD4B2B09A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3" name="Freeform 29">
              <a:extLst>
                <a:ext uri="{FF2B5EF4-FFF2-40B4-BE49-F238E27FC236}">
                  <a16:creationId xmlns:a16="http://schemas.microsoft.com/office/drawing/2014/main" id="{5EB3BDA0-73A0-4672-A86B-892F333E5D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4" name="Freeform 30">
              <a:extLst>
                <a:ext uri="{FF2B5EF4-FFF2-40B4-BE49-F238E27FC236}">
                  <a16:creationId xmlns:a16="http://schemas.microsoft.com/office/drawing/2014/main" id="{2DA5CF10-F5C4-4E44-816F-71E497B34C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5" name="Freeform 31">
              <a:extLst>
                <a:ext uri="{FF2B5EF4-FFF2-40B4-BE49-F238E27FC236}">
                  <a16:creationId xmlns:a16="http://schemas.microsoft.com/office/drawing/2014/main" id="{88370F3F-76F9-4D4A-A1B4-905E7B04C5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6" name="Freeform 32">
              <a:extLst>
                <a:ext uri="{FF2B5EF4-FFF2-40B4-BE49-F238E27FC236}">
                  <a16:creationId xmlns:a16="http://schemas.microsoft.com/office/drawing/2014/main" id="{43672A3B-DC1B-4202-A97E-C25EE04C91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7" name="Rectangle 33">
              <a:extLst>
                <a:ext uri="{FF2B5EF4-FFF2-40B4-BE49-F238E27FC236}">
                  <a16:creationId xmlns:a16="http://schemas.microsoft.com/office/drawing/2014/main" id="{BDF264DF-1AC2-4628-A993-57B3056A845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18" name="Freeform 34">
              <a:extLst>
                <a:ext uri="{FF2B5EF4-FFF2-40B4-BE49-F238E27FC236}">
                  <a16:creationId xmlns:a16="http://schemas.microsoft.com/office/drawing/2014/main" id="{86733DE3-DBDE-4F9B-B31D-7B172847799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9" name="Freeform 35">
              <a:extLst>
                <a:ext uri="{FF2B5EF4-FFF2-40B4-BE49-F238E27FC236}">
                  <a16:creationId xmlns:a16="http://schemas.microsoft.com/office/drawing/2014/main" id="{AA5B9878-290B-4949-94AB-6CCD9790C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0" name="Freeform 36">
              <a:extLst>
                <a:ext uri="{FF2B5EF4-FFF2-40B4-BE49-F238E27FC236}">
                  <a16:creationId xmlns:a16="http://schemas.microsoft.com/office/drawing/2014/main" id="{38E56F17-81A9-481D-95C0-476D0E0F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1" name="Freeform 37">
              <a:extLst>
                <a:ext uri="{FF2B5EF4-FFF2-40B4-BE49-F238E27FC236}">
                  <a16:creationId xmlns:a16="http://schemas.microsoft.com/office/drawing/2014/main" id="{4F6F4FCA-99E4-4F62-8D11-0E718EB3E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2" name="Freeform 38">
              <a:extLst>
                <a:ext uri="{FF2B5EF4-FFF2-40B4-BE49-F238E27FC236}">
                  <a16:creationId xmlns:a16="http://schemas.microsoft.com/office/drawing/2014/main" id="{10D6D295-72D3-4B5B-952A-D02061B1E1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3" name="Freeform 39">
              <a:extLst>
                <a:ext uri="{FF2B5EF4-FFF2-40B4-BE49-F238E27FC236}">
                  <a16:creationId xmlns:a16="http://schemas.microsoft.com/office/drawing/2014/main" id="{57C349D6-0CE5-45D2-ACAA-DF73572DA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4" name="Freeform 40">
              <a:extLst>
                <a:ext uri="{FF2B5EF4-FFF2-40B4-BE49-F238E27FC236}">
                  <a16:creationId xmlns:a16="http://schemas.microsoft.com/office/drawing/2014/main" id="{5F912B7C-61F6-42C3-BC5F-890036E29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5" name="Freeform 41">
              <a:extLst>
                <a:ext uri="{FF2B5EF4-FFF2-40B4-BE49-F238E27FC236}">
                  <a16:creationId xmlns:a16="http://schemas.microsoft.com/office/drawing/2014/main" id="{5B5FC0F8-12B6-45AB-86FC-8FE084855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6" name="Freeform 42">
              <a:extLst>
                <a:ext uri="{FF2B5EF4-FFF2-40B4-BE49-F238E27FC236}">
                  <a16:creationId xmlns:a16="http://schemas.microsoft.com/office/drawing/2014/main" id="{54D19451-5E58-494E-84B6-F57F4CF737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7" name="Freeform 43">
              <a:extLst>
                <a:ext uri="{FF2B5EF4-FFF2-40B4-BE49-F238E27FC236}">
                  <a16:creationId xmlns:a16="http://schemas.microsoft.com/office/drawing/2014/main" id="{CC247F34-DC50-489C-9F08-D53B671BD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8" name="Freeform 44">
              <a:extLst>
                <a:ext uri="{FF2B5EF4-FFF2-40B4-BE49-F238E27FC236}">
                  <a16:creationId xmlns:a16="http://schemas.microsoft.com/office/drawing/2014/main" id="{5C27A7EE-382B-491E-BE1B-8EB3451707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9" name="Rectangle 45">
              <a:extLst>
                <a:ext uri="{FF2B5EF4-FFF2-40B4-BE49-F238E27FC236}">
                  <a16:creationId xmlns:a16="http://schemas.microsoft.com/office/drawing/2014/main" id="{CC844D85-2CEA-437B-9406-C4BB2249730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30" name="Freeform 46">
              <a:extLst>
                <a:ext uri="{FF2B5EF4-FFF2-40B4-BE49-F238E27FC236}">
                  <a16:creationId xmlns:a16="http://schemas.microsoft.com/office/drawing/2014/main" id="{BB595BC8-6017-4A1C-9F7A-BB13003DF7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1" name="Freeform 47">
              <a:extLst>
                <a:ext uri="{FF2B5EF4-FFF2-40B4-BE49-F238E27FC236}">
                  <a16:creationId xmlns:a16="http://schemas.microsoft.com/office/drawing/2014/main" id="{A9E47C23-2CDD-41DF-91FC-8AFC17A993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2" name="Freeform 48">
              <a:extLst>
                <a:ext uri="{FF2B5EF4-FFF2-40B4-BE49-F238E27FC236}">
                  <a16:creationId xmlns:a16="http://schemas.microsoft.com/office/drawing/2014/main" id="{58902058-589E-4020-B06C-CCD578084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3" name="Freeform 49">
              <a:extLst>
                <a:ext uri="{FF2B5EF4-FFF2-40B4-BE49-F238E27FC236}">
                  <a16:creationId xmlns:a16="http://schemas.microsoft.com/office/drawing/2014/main" id="{B3F1E440-F01D-4525-B720-344EF6AC02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4" name="Freeform 50">
              <a:extLst>
                <a:ext uri="{FF2B5EF4-FFF2-40B4-BE49-F238E27FC236}">
                  <a16:creationId xmlns:a16="http://schemas.microsoft.com/office/drawing/2014/main" id="{638147A0-9DD3-41F5-94F8-B27FC6BD4D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5" name="Freeform 51">
              <a:extLst>
                <a:ext uri="{FF2B5EF4-FFF2-40B4-BE49-F238E27FC236}">
                  <a16:creationId xmlns:a16="http://schemas.microsoft.com/office/drawing/2014/main" id="{7E16EB90-F32A-4681-A402-7CC6F9B7AE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6" name="Freeform 52">
              <a:extLst>
                <a:ext uri="{FF2B5EF4-FFF2-40B4-BE49-F238E27FC236}">
                  <a16:creationId xmlns:a16="http://schemas.microsoft.com/office/drawing/2014/main" id="{712B88B5-B06E-421E-8849-D7E263BD0B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7" name="Freeform 53">
              <a:extLst>
                <a:ext uri="{FF2B5EF4-FFF2-40B4-BE49-F238E27FC236}">
                  <a16:creationId xmlns:a16="http://schemas.microsoft.com/office/drawing/2014/main" id="{B116AE53-1645-4C45-B317-042A70EBBF1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8" name="Freeform 54">
              <a:extLst>
                <a:ext uri="{FF2B5EF4-FFF2-40B4-BE49-F238E27FC236}">
                  <a16:creationId xmlns:a16="http://schemas.microsoft.com/office/drawing/2014/main" id="{084AC6E1-032B-42A5-B94E-B1BA0B0B74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9" name="Freeform 55">
              <a:extLst>
                <a:ext uri="{FF2B5EF4-FFF2-40B4-BE49-F238E27FC236}">
                  <a16:creationId xmlns:a16="http://schemas.microsoft.com/office/drawing/2014/main" id="{EDCE0B98-FD8B-4562-8E01-DD9821C453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0" name="Freeform 56">
              <a:extLst>
                <a:ext uri="{FF2B5EF4-FFF2-40B4-BE49-F238E27FC236}">
                  <a16:creationId xmlns:a16="http://schemas.microsoft.com/office/drawing/2014/main" id="{D610671D-738A-4E1E-8561-76E5018E02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1" name="Freeform 57">
              <a:extLst>
                <a:ext uri="{FF2B5EF4-FFF2-40B4-BE49-F238E27FC236}">
                  <a16:creationId xmlns:a16="http://schemas.microsoft.com/office/drawing/2014/main" id="{67F9F68E-A862-43F2-A47D-F05E4973F2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2" name="Freeform 58">
              <a:extLst>
                <a:ext uri="{FF2B5EF4-FFF2-40B4-BE49-F238E27FC236}">
                  <a16:creationId xmlns:a16="http://schemas.microsoft.com/office/drawing/2014/main" id="{4DCF9AAB-4FB6-456F-BC9E-A7E4E0248F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C74B7C2C-4DA8-4866-96C6-CCB9050A6CAE}"/>
              </a:ext>
            </a:extLst>
          </p:cNvPr>
          <p:cNvSpPr>
            <a:spLocks noGrp="1"/>
          </p:cNvSpPr>
          <p:nvPr>
            <p:ph type="title"/>
          </p:nvPr>
        </p:nvSpPr>
        <p:spPr>
          <a:xfrm>
            <a:off x="1876425" y="1113282"/>
            <a:ext cx="3734941" cy="2396681"/>
          </a:xfrm>
        </p:spPr>
        <p:txBody>
          <a:bodyPr vert="horz" lIns="91440" tIns="45720" rIns="91440" bIns="45720" rtlCol="0" anchor="b">
            <a:normAutofit/>
          </a:bodyPr>
          <a:lstStyle/>
          <a:p>
            <a:r>
              <a:rPr lang="en-US" sz="4800"/>
              <a:t>Tools for </a:t>
            </a:r>
            <a:br>
              <a:rPr lang="en-US" sz="4800"/>
            </a:br>
            <a:r>
              <a:rPr lang="en-US" sz="4800"/>
              <a:t>api testing</a:t>
            </a:r>
          </a:p>
        </p:txBody>
      </p:sp>
      <p:sp>
        <p:nvSpPr>
          <p:cNvPr id="344" name="Round Single Corner Rectangle 12">
            <a:extLst>
              <a:ext uri="{FF2B5EF4-FFF2-40B4-BE49-F238E27FC236}">
                <a16:creationId xmlns:a16="http://schemas.microsoft.com/office/drawing/2014/main" id="{6CC49B36-A494-4B74-A109-A5BDEB884A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02020" y="808058"/>
            <a:ext cx="2559744" cy="2536764"/>
          </a:xfrm>
          <a:prstGeom prst="round1Rect">
            <a:avLst>
              <a:gd name="adj" fmla="val 6363"/>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Image result for soap ui">
            <a:extLst>
              <a:ext uri="{FF2B5EF4-FFF2-40B4-BE49-F238E27FC236}">
                <a16:creationId xmlns:a16="http://schemas.microsoft.com/office/drawing/2014/main" id="{AB9892CE-CC60-48D0-AE60-501D9342C7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3927" y="1118771"/>
            <a:ext cx="1915339" cy="1915339"/>
          </a:xfrm>
          <a:prstGeom prst="rect">
            <a:avLst/>
          </a:prstGeom>
          <a:noFill/>
          <a:extLst>
            <a:ext uri="{909E8E84-426E-40DD-AFC4-6F175D3DCCD1}">
              <a14:hiddenFill xmlns:a14="http://schemas.microsoft.com/office/drawing/2010/main">
                <a:solidFill>
                  <a:srgbClr val="FFFFFF"/>
                </a:solidFill>
              </a14:hiddenFill>
            </a:ext>
          </a:extLst>
        </p:spPr>
      </p:pic>
      <p:sp>
        <p:nvSpPr>
          <p:cNvPr id="346" name="Round Diagonal Corner Rectangle 13">
            <a:extLst>
              <a:ext uri="{FF2B5EF4-FFF2-40B4-BE49-F238E27FC236}">
                <a16:creationId xmlns:a16="http://schemas.microsoft.com/office/drawing/2014/main" id="{D8B5B4A8-1029-49EE-82AE-B777DDA11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22629" y="808059"/>
            <a:ext cx="2565764" cy="2536763"/>
          </a:xfrm>
          <a:prstGeom prst="round2DiagRect">
            <a:avLst>
              <a:gd name="adj1" fmla="val 0"/>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8" descr="Image result for swagger rest tool icon">
            <a:extLst>
              <a:ext uri="{FF2B5EF4-FFF2-40B4-BE49-F238E27FC236}">
                <a16:creationId xmlns:a16="http://schemas.microsoft.com/office/drawing/2014/main" id="{6AB18267-F53B-41CD-9B15-27DD932C38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0819" y="1565153"/>
            <a:ext cx="1929384" cy="1022573"/>
          </a:xfrm>
          <a:prstGeom prst="rect">
            <a:avLst/>
          </a:prstGeom>
          <a:noFill/>
          <a:extLst>
            <a:ext uri="{909E8E84-426E-40DD-AFC4-6F175D3DCCD1}">
              <a14:hiddenFill xmlns:a14="http://schemas.microsoft.com/office/drawing/2010/main">
                <a:solidFill>
                  <a:srgbClr val="FFFFFF"/>
                </a:solidFill>
              </a14:hiddenFill>
            </a:ext>
          </a:extLst>
        </p:spPr>
      </p:pic>
      <p:sp>
        <p:nvSpPr>
          <p:cNvPr id="348" name="Round Diagonal Corner Rectangle 6">
            <a:extLst>
              <a:ext uri="{FF2B5EF4-FFF2-40B4-BE49-F238E27FC236}">
                <a16:creationId xmlns:a16="http://schemas.microsoft.com/office/drawing/2014/main" id="{559DC165-5624-4902-BBAD-94FAC40BFD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3505687"/>
            <a:ext cx="2565764" cy="2536763"/>
          </a:xfrm>
          <a:prstGeom prst="round2DiagRect">
            <a:avLst>
              <a:gd name="adj1" fmla="val 0"/>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12" descr="Image result for web inject">
            <a:extLst>
              <a:ext uri="{FF2B5EF4-FFF2-40B4-BE49-F238E27FC236}">
                <a16:creationId xmlns:a16="http://schemas.microsoft.com/office/drawing/2014/main" id="{7AE627EB-6326-4D06-AC29-B075134A47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4190" y="4357394"/>
            <a:ext cx="1929384" cy="833348"/>
          </a:xfrm>
          <a:prstGeom prst="rect">
            <a:avLst/>
          </a:prstGeom>
          <a:noFill/>
          <a:extLst>
            <a:ext uri="{909E8E84-426E-40DD-AFC4-6F175D3DCCD1}">
              <a14:hiddenFill xmlns:a14="http://schemas.microsoft.com/office/drawing/2010/main">
                <a:solidFill>
                  <a:srgbClr val="FFFFFF"/>
                </a:solidFill>
              </a14:hiddenFill>
            </a:ext>
          </a:extLst>
        </p:spPr>
      </p:pic>
      <p:sp>
        <p:nvSpPr>
          <p:cNvPr id="350" name="Round Single Corner Rectangle 17">
            <a:extLst>
              <a:ext uri="{FF2B5EF4-FFF2-40B4-BE49-F238E27FC236}">
                <a16:creationId xmlns:a16="http://schemas.microsoft.com/office/drawing/2014/main" id="{3731BDBC-FDF0-482D-963A-B084D66AC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822629" y="3505686"/>
            <a:ext cx="2559743" cy="2536763"/>
          </a:xfrm>
          <a:prstGeom prst="round1Rect">
            <a:avLst>
              <a:gd name="adj" fmla="val 9975"/>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 name="Picture 4" descr="Image result for post man tool">
            <a:extLst>
              <a:ext uri="{FF2B5EF4-FFF2-40B4-BE49-F238E27FC236}">
                <a16:creationId xmlns:a16="http://schemas.microsoft.com/office/drawing/2014/main" id="{B928A2A2-5B14-408E-86F2-FBAF5CBD5B9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37808" y="4376132"/>
            <a:ext cx="1929384" cy="795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0716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61984-0C63-4867-A1B7-EB664B57C16F}"/>
              </a:ext>
            </a:extLst>
          </p:cNvPr>
          <p:cNvSpPr>
            <a:spLocks noGrp="1"/>
          </p:cNvSpPr>
          <p:nvPr>
            <p:ph type="title"/>
          </p:nvPr>
        </p:nvSpPr>
        <p:spPr>
          <a:xfrm>
            <a:off x="8036041" y="618518"/>
            <a:ext cx="3281003" cy="1478570"/>
          </a:xfrm>
        </p:spPr>
        <p:txBody>
          <a:bodyPr anchor="b">
            <a:normAutofit/>
          </a:bodyPr>
          <a:lstStyle/>
          <a:p>
            <a:r>
              <a:rPr lang="en-US" sz="2800" dirty="0"/>
              <a:t>Rest assured</a:t>
            </a:r>
          </a:p>
        </p:txBody>
      </p:sp>
      <p:sp>
        <p:nvSpPr>
          <p:cNvPr id="74" name="Round Diagonal Corner Rectangle 11">
            <a:extLst>
              <a:ext uri="{FF2B5EF4-FFF2-40B4-BE49-F238E27FC236}">
                <a16:creationId xmlns:a16="http://schemas.microsoft.com/office/drawing/2014/main" id="{E4B7B3E3-827A-48BE-AD67-A57C45AA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1" name="Picture 2" descr="Image result for data sending gif">
            <a:extLst>
              <a:ext uri="{FF2B5EF4-FFF2-40B4-BE49-F238E27FC236}">
                <a16:creationId xmlns:a16="http://schemas.microsoft.com/office/drawing/2014/main" id="{D229890F-47F2-4E7B-A5B7-7DC0DDE40C7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118988" y="1225812"/>
            <a:ext cx="6112382" cy="4400915"/>
          </a:xfrm>
          <a:prstGeom prst="rect">
            <a:avLst/>
          </a:prstGeom>
          <a:noFill/>
          <a:extLst>
            <a:ext uri="{909E8E84-426E-40DD-AFC4-6F175D3DCCD1}">
              <a14:hiddenFill xmlns:a14="http://schemas.microsoft.com/office/drawing/2010/main">
                <a:solidFill>
                  <a:srgbClr val="FFFFFF"/>
                </a:solidFill>
              </a14:hiddenFill>
            </a:ext>
          </a:extLst>
        </p:spPr>
      </p:pic>
      <p:sp>
        <p:nvSpPr>
          <p:cNvPr id="4103" name="Content Placeholder 4102">
            <a:extLst>
              <a:ext uri="{FF2B5EF4-FFF2-40B4-BE49-F238E27FC236}">
                <a16:creationId xmlns:a16="http://schemas.microsoft.com/office/drawing/2014/main" id="{AF1E419D-1622-42DF-90DF-BF981C5A72C1}"/>
              </a:ext>
            </a:extLst>
          </p:cNvPr>
          <p:cNvSpPr>
            <a:spLocks noGrp="1"/>
          </p:cNvSpPr>
          <p:nvPr>
            <p:ph idx="1"/>
          </p:nvPr>
        </p:nvSpPr>
        <p:spPr>
          <a:xfrm>
            <a:off x="8036041" y="2249487"/>
            <a:ext cx="3281004" cy="3541714"/>
          </a:xfrm>
        </p:spPr>
        <p:txBody>
          <a:bodyPr>
            <a:normAutofit/>
          </a:bodyPr>
          <a:lstStyle/>
          <a:p>
            <a:pPr algn="just"/>
            <a:r>
              <a:rPr lang="en-US" sz="1800" dirty="0"/>
              <a:t>REST Assured is a Java DSL for simplifying testing of REST based services built on top of HTTP Builder. It supports POST, GET, PUT, DELETE, OPTIONS, PATCH and HEAD requests and can be used to validate and verify the response of these requests. </a:t>
            </a:r>
          </a:p>
        </p:txBody>
      </p:sp>
      <p:pic>
        <p:nvPicPr>
          <p:cNvPr id="4100" name="Picture 4" descr="Related image">
            <a:extLst>
              <a:ext uri="{FF2B5EF4-FFF2-40B4-BE49-F238E27FC236}">
                <a16:creationId xmlns:a16="http://schemas.microsoft.com/office/drawing/2014/main" id="{36001C72-3962-4F5C-B643-465EAEC3A5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8567" y="3126922"/>
            <a:ext cx="1873898" cy="105406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loading gif">
            <a:extLst>
              <a:ext uri="{FF2B5EF4-FFF2-40B4-BE49-F238E27FC236}">
                <a16:creationId xmlns:a16="http://schemas.microsoft.com/office/drawing/2014/main" id="{FE1F0337-9E08-4658-82C7-1759BB9C5D3D}"/>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647880" y="3390623"/>
            <a:ext cx="1381320" cy="1185377"/>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Image result for automation gif animation">
            <a:extLst>
              <a:ext uri="{FF2B5EF4-FFF2-40B4-BE49-F238E27FC236}">
                <a16:creationId xmlns:a16="http://schemas.microsoft.com/office/drawing/2014/main" id="{7032C736-8C51-4E95-A8FC-47FCB208DF11}"/>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3592961" y="1928275"/>
            <a:ext cx="1164435" cy="989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39230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otalTime>0</TotalTime>
  <Words>219</Words>
  <Application>Microsoft Office PowerPoint</Application>
  <PresentationFormat>Widescreen</PresentationFormat>
  <Paragraphs>34</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Trebuchet MS</vt:lpstr>
      <vt:lpstr>Tw Cen MT</vt:lpstr>
      <vt:lpstr>Circuit</vt:lpstr>
      <vt:lpstr>Rest API Automation  (Web service testing)</vt:lpstr>
      <vt:lpstr>About trainer</vt:lpstr>
      <vt:lpstr>transformation</vt:lpstr>
      <vt:lpstr>Testing triangle</vt:lpstr>
      <vt:lpstr>Two different systems communications</vt:lpstr>
      <vt:lpstr>Passing data from module to module</vt:lpstr>
      <vt:lpstr>Insight into rest services</vt:lpstr>
      <vt:lpstr>Tools for  api testing</vt:lpstr>
      <vt:lpstr>Rest assured</vt:lpstr>
      <vt:lpstr>Open source api</vt:lpstr>
      <vt:lpstr>Course details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 API Automation  (Web service testing)</dc:title>
  <dc:creator>Prathap Chowdary</dc:creator>
  <cp:lastModifiedBy>Prathap Chowdary</cp:lastModifiedBy>
  <cp:revision>2</cp:revision>
  <dcterms:created xsi:type="dcterms:W3CDTF">2018-09-29T14:08:34Z</dcterms:created>
  <dcterms:modified xsi:type="dcterms:W3CDTF">2018-09-29T14:08:56Z</dcterms:modified>
</cp:coreProperties>
</file>